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338" r:id="rId2"/>
    <p:sldId id="358" r:id="rId3"/>
    <p:sldId id="339" r:id="rId4"/>
    <p:sldId id="340" r:id="rId5"/>
    <p:sldId id="316" r:id="rId6"/>
    <p:sldId id="314" r:id="rId7"/>
    <p:sldId id="319" r:id="rId8"/>
    <p:sldId id="320" r:id="rId9"/>
    <p:sldId id="323" r:id="rId10"/>
    <p:sldId id="322" r:id="rId11"/>
    <p:sldId id="353" r:id="rId12"/>
    <p:sldId id="321" r:id="rId13"/>
    <p:sldId id="311" r:id="rId14"/>
    <p:sldId id="341" r:id="rId15"/>
    <p:sldId id="345" r:id="rId16"/>
    <p:sldId id="342" r:id="rId17"/>
    <p:sldId id="344" r:id="rId18"/>
    <p:sldId id="351" r:id="rId19"/>
    <p:sldId id="310" r:id="rId20"/>
    <p:sldId id="315" r:id="rId21"/>
    <p:sldId id="356" r:id="rId22"/>
    <p:sldId id="383" r:id="rId23"/>
    <p:sldId id="355" r:id="rId24"/>
    <p:sldId id="357" r:id="rId25"/>
    <p:sldId id="279" r:id="rId26"/>
    <p:sldId id="328" r:id="rId27"/>
    <p:sldId id="336" r:id="rId28"/>
  </p:sldIdLst>
  <p:sldSz cx="9144000" cy="6858000" type="screen4x3"/>
  <p:notesSz cx="7010400" cy="9296400"/>
  <p:custDataLst>
    <p:tags r:id="rId31"/>
  </p:custDataLst>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0000"/>
    <a:srgbClr val="FF0000"/>
    <a:srgbClr val="990033"/>
    <a:srgbClr val="0DF1CB"/>
    <a:srgbClr val="FFCC00"/>
    <a:srgbClr val="11F39D"/>
    <a:srgbClr val="00CC00"/>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29" autoAdjust="0"/>
    <p:restoredTop sz="94454" autoAdjust="0"/>
  </p:normalViewPr>
  <p:slideViewPr>
    <p:cSldViewPr snapToGrid="0">
      <p:cViewPr varScale="1">
        <p:scale>
          <a:sx n="67" d="100"/>
          <a:sy n="67" d="100"/>
        </p:scale>
        <p:origin x="1296" y="4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546"/>
    </p:cViewPr>
  </p:sorterViewPr>
  <p:notesViewPr>
    <p:cSldViewPr snapToGrid="0">
      <p:cViewPr varScale="1">
        <p:scale>
          <a:sx n="70" d="100"/>
          <a:sy n="70" d="100"/>
        </p:scale>
        <p:origin x="-2676" y="-102"/>
      </p:cViewPr>
      <p:guideLst>
        <p:guide orient="horz" pos="2928"/>
        <p:guide pos="2208"/>
      </p:guideLst>
    </p:cSldViewPr>
  </p:notesViewPr>
  <p:gridSpacing cx="38405" cy="384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FB66D9-A915-49A8-A4B9-215AFB62372E}"/>
              </a:ext>
            </a:extLst>
          </p:cNvPr>
          <p:cNvSpPr>
            <a:spLocks noGrp="1"/>
          </p:cNvSpPr>
          <p:nvPr>
            <p:ph type="hdr" sz="quarter"/>
          </p:nvPr>
        </p:nvSpPr>
        <p:spPr>
          <a:xfrm>
            <a:off x="0" y="0"/>
            <a:ext cx="3038475" cy="465138"/>
          </a:xfrm>
          <a:prstGeom prst="rect">
            <a:avLst/>
          </a:prstGeom>
        </p:spPr>
        <p:txBody>
          <a:bodyPr vert="horz" lIns="93177" tIns="46589" rIns="93177" bIns="46589"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4A32A2D8-9252-4F19-B990-9BF0F9A42111}"/>
              </a:ext>
            </a:extLst>
          </p:cNvPr>
          <p:cNvSpPr>
            <a:spLocks noGrp="1"/>
          </p:cNvSpPr>
          <p:nvPr>
            <p:ph type="dt" sz="quarter" idx="1"/>
          </p:nvPr>
        </p:nvSpPr>
        <p:spPr>
          <a:xfrm>
            <a:off x="3970338" y="0"/>
            <a:ext cx="3038475" cy="465138"/>
          </a:xfrm>
          <a:prstGeom prst="rect">
            <a:avLst/>
          </a:prstGeom>
        </p:spPr>
        <p:txBody>
          <a:bodyPr vert="horz" lIns="93177" tIns="46589" rIns="93177" bIns="46589" rtlCol="0"/>
          <a:lstStyle>
            <a:lvl1pPr algn="r" eaLnBrk="1" hangingPunct="1">
              <a:defRPr sz="1200">
                <a:latin typeface="Arial" charset="0"/>
              </a:defRPr>
            </a:lvl1pPr>
          </a:lstStyle>
          <a:p>
            <a:pPr>
              <a:defRPr/>
            </a:pPr>
            <a:fld id="{E4C9B903-2828-4D5B-A9F3-A465F8465711}" type="datetimeFigureOut">
              <a:rPr lang="en-US"/>
              <a:pPr>
                <a:defRPr/>
              </a:pPr>
              <a:t>8/1/2023</a:t>
            </a:fld>
            <a:endParaRPr lang="en-US"/>
          </a:p>
        </p:txBody>
      </p:sp>
      <p:sp>
        <p:nvSpPr>
          <p:cNvPr id="4" name="Footer Placeholder 3">
            <a:extLst>
              <a:ext uri="{FF2B5EF4-FFF2-40B4-BE49-F238E27FC236}">
                <a16:creationId xmlns:a16="http://schemas.microsoft.com/office/drawing/2014/main" id="{4392F789-3ADC-4D28-ACBB-7CFC58539342}"/>
              </a:ext>
            </a:extLst>
          </p:cNvPr>
          <p:cNvSpPr>
            <a:spLocks noGrp="1"/>
          </p:cNvSpPr>
          <p:nvPr>
            <p:ph type="ftr" sz="quarter" idx="2"/>
          </p:nvPr>
        </p:nvSpPr>
        <p:spPr>
          <a:xfrm>
            <a:off x="0" y="8829675"/>
            <a:ext cx="3038475" cy="465138"/>
          </a:xfrm>
          <a:prstGeom prst="rect">
            <a:avLst/>
          </a:prstGeom>
        </p:spPr>
        <p:txBody>
          <a:bodyPr vert="horz" lIns="93177" tIns="46589" rIns="93177" bIns="46589" rtlCol="0" anchor="b"/>
          <a:lstStyle>
            <a:lvl1pPr algn="l" eaLnBrk="1" hangingPunct="1">
              <a:defRPr sz="1200">
                <a:latin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9169F1D5-8958-4675-9CC9-AA630502C78C}"/>
              </a:ext>
            </a:extLst>
          </p:cNvPr>
          <p:cNvSpPr>
            <a:spLocks noGrp="1"/>
          </p:cNvSpPr>
          <p:nvPr>
            <p:ph type="sldNum" sz="quarter" idx="3"/>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48656228-EFF9-46BD-805A-45987FF4AFAB}"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27368B4D-93FF-42CD-9512-4ADAAC9DEF5A}"/>
              </a:ext>
            </a:extLst>
          </p:cNvPr>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l" eaLnBrk="1" hangingPunct="1">
              <a:defRPr sz="1200">
                <a:latin typeface="Arial" charset="0"/>
              </a:defRPr>
            </a:lvl1pPr>
          </a:lstStyle>
          <a:p>
            <a:pPr>
              <a:defRPr/>
            </a:pPr>
            <a:endParaRPr lang="en-US"/>
          </a:p>
        </p:txBody>
      </p:sp>
      <p:sp>
        <p:nvSpPr>
          <p:cNvPr id="49155" name="Rectangle 3">
            <a:extLst>
              <a:ext uri="{FF2B5EF4-FFF2-40B4-BE49-F238E27FC236}">
                <a16:creationId xmlns:a16="http://schemas.microsoft.com/office/drawing/2014/main" id="{1262DD72-CB04-499D-B768-D29998C67FA8}"/>
              </a:ext>
            </a:extLst>
          </p:cNvPr>
          <p:cNvSpPr>
            <a:spLocks noGrp="1" noChangeArrowheads="1"/>
          </p:cNvSpPr>
          <p:nvPr>
            <p:ph type="dt"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a:extLst>
              <a:ext uri="{FF2B5EF4-FFF2-40B4-BE49-F238E27FC236}">
                <a16:creationId xmlns:a16="http://schemas.microsoft.com/office/drawing/2014/main" id="{A26121A0-14F8-4AF3-84FF-91FACAC0A388}"/>
              </a:ext>
            </a:extLst>
          </p:cNvPr>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9157" name="Rectangle 5">
            <a:extLst>
              <a:ext uri="{FF2B5EF4-FFF2-40B4-BE49-F238E27FC236}">
                <a16:creationId xmlns:a16="http://schemas.microsoft.com/office/drawing/2014/main" id="{427328A7-F740-4A30-8F63-7EDCA80FE482}"/>
              </a:ext>
            </a:extLst>
          </p:cNvPr>
          <p:cNvSpPr>
            <a:spLocks noGrp="1" noChangeArrowheads="1"/>
          </p:cNvSpPr>
          <p:nvPr>
            <p:ph type="body" sz="quarter" idx="3"/>
          </p:nvPr>
        </p:nvSpPr>
        <p:spPr bwMode="auto">
          <a:xfrm>
            <a:off x="701675" y="4416425"/>
            <a:ext cx="560705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9158" name="Rectangle 6">
            <a:extLst>
              <a:ext uri="{FF2B5EF4-FFF2-40B4-BE49-F238E27FC236}">
                <a16:creationId xmlns:a16="http://schemas.microsoft.com/office/drawing/2014/main" id="{63CF8F98-53E8-42AB-9FF8-F2A8BAC85512}"/>
              </a:ext>
            </a:extLst>
          </p:cNvPr>
          <p:cNvSpPr>
            <a:spLocks noGrp="1" noChangeArrowheads="1"/>
          </p:cNvSpPr>
          <p:nvPr>
            <p:ph type="ftr" sz="quarter" idx="4"/>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l" eaLnBrk="1" hangingPunct="1">
              <a:defRPr sz="1200">
                <a:latin typeface="Arial" charset="0"/>
              </a:defRPr>
            </a:lvl1pPr>
          </a:lstStyle>
          <a:p>
            <a:pPr>
              <a:defRPr/>
            </a:pPr>
            <a:endParaRPr lang="en-US"/>
          </a:p>
        </p:txBody>
      </p:sp>
      <p:sp>
        <p:nvSpPr>
          <p:cNvPr id="49159" name="Rectangle 7">
            <a:extLst>
              <a:ext uri="{FF2B5EF4-FFF2-40B4-BE49-F238E27FC236}">
                <a16:creationId xmlns:a16="http://schemas.microsoft.com/office/drawing/2014/main" id="{C18D617F-53E4-457B-9074-A19FC21ECE67}"/>
              </a:ext>
            </a:extLst>
          </p:cNvPr>
          <p:cNvSpPr>
            <a:spLocks noGrp="1" noChangeArrowheads="1"/>
          </p:cNvSpPr>
          <p:nvPr>
            <p:ph type="sldNum" sz="quarter" idx="5"/>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eaLnBrk="1" hangingPunct="1">
              <a:defRPr sz="1200"/>
            </a:lvl1pPr>
          </a:lstStyle>
          <a:p>
            <a:pPr>
              <a:defRPr/>
            </a:pPr>
            <a:fld id="{C895C503-CB14-4525-989F-9B03947A6C8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2451CD4A-41F3-4A47-86D9-BCDCD7279BE9}"/>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32C7A1E3-44C5-4A9C-AA40-DB03099CAB92}" type="slidenum">
              <a:rPr lang="en-US" altLang="en-US" smtClean="0"/>
              <a:pPr>
                <a:spcBef>
                  <a:spcPct val="0"/>
                </a:spcBef>
              </a:pPr>
              <a:t>1</a:t>
            </a:fld>
            <a:endParaRPr lang="en-US" altLang="en-US"/>
          </a:p>
        </p:txBody>
      </p:sp>
      <p:sp>
        <p:nvSpPr>
          <p:cNvPr id="5123" name="Rectangle 2">
            <a:extLst>
              <a:ext uri="{FF2B5EF4-FFF2-40B4-BE49-F238E27FC236}">
                <a16:creationId xmlns:a16="http://schemas.microsoft.com/office/drawing/2014/main" id="{2A5C7FEF-94D4-4C73-8916-D2AADB246A03}"/>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2A85D13F-4E61-43AF-9054-88C5874CCFBB}"/>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60622B3C-4BCA-42F0-A452-4F27BD8D9ACB}"/>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17FD257-74FE-4754-8ECD-0799BA996F49}" type="slidenum">
              <a:rPr lang="en-US" altLang="en-US" smtClean="0"/>
              <a:pPr>
                <a:spcBef>
                  <a:spcPct val="0"/>
                </a:spcBef>
              </a:pPr>
              <a:t>10</a:t>
            </a:fld>
            <a:endParaRPr lang="en-US" altLang="en-US"/>
          </a:p>
        </p:txBody>
      </p:sp>
      <p:sp>
        <p:nvSpPr>
          <p:cNvPr id="24579" name="Rectangle 2">
            <a:extLst>
              <a:ext uri="{FF2B5EF4-FFF2-40B4-BE49-F238E27FC236}">
                <a16:creationId xmlns:a16="http://schemas.microsoft.com/office/drawing/2014/main" id="{639D2199-97F0-4A5C-B5F9-E1289B73258F}"/>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B5298E45-7CC1-4CE7-9B06-6C2908BC65E3}"/>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CAFB8C20-B15E-4E12-AB75-78C25A7A7A08}"/>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169DE5E-56E0-4D37-BBD3-EBB8EDCD0A2B}" type="slidenum">
              <a:rPr lang="en-US" altLang="en-US" smtClean="0"/>
              <a:pPr>
                <a:spcBef>
                  <a:spcPct val="0"/>
                </a:spcBef>
              </a:pPr>
              <a:t>11</a:t>
            </a:fld>
            <a:endParaRPr lang="en-US" altLang="en-US"/>
          </a:p>
        </p:txBody>
      </p:sp>
      <p:sp>
        <p:nvSpPr>
          <p:cNvPr id="26627" name="Rectangle 2">
            <a:extLst>
              <a:ext uri="{FF2B5EF4-FFF2-40B4-BE49-F238E27FC236}">
                <a16:creationId xmlns:a16="http://schemas.microsoft.com/office/drawing/2014/main" id="{F508A456-55A5-4697-8241-211FF970318D}"/>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3D3F2E32-B430-437C-97BB-1F13679D2A17}"/>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ACB29ECC-84BA-433C-88B2-C3ADB2491410}"/>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6FA998E-2407-42C9-9FA5-EA4CD020172B}" type="slidenum">
              <a:rPr lang="en-US" altLang="en-US" smtClean="0"/>
              <a:pPr>
                <a:spcBef>
                  <a:spcPct val="0"/>
                </a:spcBef>
              </a:pPr>
              <a:t>12</a:t>
            </a:fld>
            <a:endParaRPr lang="en-US" altLang="en-US"/>
          </a:p>
        </p:txBody>
      </p:sp>
      <p:sp>
        <p:nvSpPr>
          <p:cNvPr id="28675" name="Rectangle 2">
            <a:extLst>
              <a:ext uri="{FF2B5EF4-FFF2-40B4-BE49-F238E27FC236}">
                <a16:creationId xmlns:a16="http://schemas.microsoft.com/office/drawing/2014/main" id="{2850C66C-4159-4F67-814C-F9771F52D901}"/>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66B1E02C-83F6-4164-9F7C-BFF751035507}"/>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a:extLst>
              <a:ext uri="{FF2B5EF4-FFF2-40B4-BE49-F238E27FC236}">
                <a16:creationId xmlns:a16="http://schemas.microsoft.com/office/drawing/2014/main" id="{C6F5F43B-3DE4-4939-9697-285510B65FEA}"/>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BBD3F84C-EC58-4CBF-AC9A-545F1FCF95F6}" type="slidenum">
              <a:rPr lang="en-US" altLang="en-US" smtClean="0"/>
              <a:pPr>
                <a:spcBef>
                  <a:spcPct val="0"/>
                </a:spcBef>
              </a:pPr>
              <a:t>13</a:t>
            </a:fld>
            <a:endParaRPr lang="en-US" altLang="en-US"/>
          </a:p>
        </p:txBody>
      </p:sp>
      <p:sp>
        <p:nvSpPr>
          <p:cNvPr id="59395" name="Rectangle 2">
            <a:extLst>
              <a:ext uri="{FF2B5EF4-FFF2-40B4-BE49-F238E27FC236}">
                <a16:creationId xmlns:a16="http://schemas.microsoft.com/office/drawing/2014/main" id="{87C1D649-16F7-4BD9-BC74-E6E020B6FC86}"/>
              </a:ext>
            </a:extLst>
          </p:cNvPr>
          <p:cNvSpPr>
            <a:spLocks noGrp="1" noRot="1" noChangeAspect="1" noChangeArrowheads="1" noTextEdit="1"/>
          </p:cNvSpPr>
          <p:nvPr>
            <p:ph type="sldImg"/>
          </p:nvPr>
        </p:nvSpPr>
        <p:spPr>
          <a:ln/>
        </p:spPr>
      </p:sp>
      <p:sp>
        <p:nvSpPr>
          <p:cNvPr id="59396" name="Rectangle 3">
            <a:extLst>
              <a:ext uri="{FF2B5EF4-FFF2-40B4-BE49-F238E27FC236}">
                <a16:creationId xmlns:a16="http://schemas.microsoft.com/office/drawing/2014/main" id="{5976F85D-8E79-4841-866F-CFEE79E57F0B}"/>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a:extLst>
              <a:ext uri="{FF2B5EF4-FFF2-40B4-BE49-F238E27FC236}">
                <a16:creationId xmlns:a16="http://schemas.microsoft.com/office/drawing/2014/main" id="{FE959CB3-29F7-46BE-9E01-5F6E00A76310}"/>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E449BDD0-A5D2-4673-8792-19E42ACFB3C0}" type="slidenum">
              <a:rPr lang="en-US" altLang="en-US" smtClean="0"/>
              <a:pPr>
                <a:spcBef>
                  <a:spcPct val="0"/>
                </a:spcBef>
              </a:pPr>
              <a:t>14</a:t>
            </a:fld>
            <a:endParaRPr lang="en-US" altLang="en-US"/>
          </a:p>
        </p:txBody>
      </p:sp>
      <p:sp>
        <p:nvSpPr>
          <p:cNvPr id="63491" name="Rectangle 2">
            <a:extLst>
              <a:ext uri="{FF2B5EF4-FFF2-40B4-BE49-F238E27FC236}">
                <a16:creationId xmlns:a16="http://schemas.microsoft.com/office/drawing/2014/main" id="{B8B39C39-28E9-43F8-9B70-3D4694E518B6}"/>
              </a:ext>
            </a:extLst>
          </p:cNvPr>
          <p:cNvSpPr>
            <a:spLocks noGrp="1" noRot="1" noChangeAspect="1" noChangeArrowheads="1" noTextEdit="1"/>
          </p:cNvSpPr>
          <p:nvPr>
            <p:ph type="sldImg"/>
          </p:nvPr>
        </p:nvSpPr>
        <p:spPr>
          <a:ln/>
        </p:spPr>
      </p:sp>
      <p:sp>
        <p:nvSpPr>
          <p:cNvPr id="63492" name="Rectangle 3">
            <a:extLst>
              <a:ext uri="{FF2B5EF4-FFF2-40B4-BE49-F238E27FC236}">
                <a16:creationId xmlns:a16="http://schemas.microsoft.com/office/drawing/2014/main" id="{9E5D4298-633D-46E5-A818-BBF9AD9948E1}"/>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a:extLst>
              <a:ext uri="{FF2B5EF4-FFF2-40B4-BE49-F238E27FC236}">
                <a16:creationId xmlns:a16="http://schemas.microsoft.com/office/drawing/2014/main" id="{43843ECB-5170-42D7-B6B4-CE057EBDB2F9}"/>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00015D3-FC97-4804-90EA-5A3C7C283856}" type="slidenum">
              <a:rPr lang="en-US" altLang="en-US" smtClean="0"/>
              <a:pPr>
                <a:spcBef>
                  <a:spcPct val="0"/>
                </a:spcBef>
              </a:pPr>
              <a:t>15</a:t>
            </a:fld>
            <a:endParaRPr lang="en-US" altLang="en-US"/>
          </a:p>
        </p:txBody>
      </p:sp>
      <p:sp>
        <p:nvSpPr>
          <p:cNvPr id="69635" name="Rectangle 2">
            <a:extLst>
              <a:ext uri="{FF2B5EF4-FFF2-40B4-BE49-F238E27FC236}">
                <a16:creationId xmlns:a16="http://schemas.microsoft.com/office/drawing/2014/main" id="{C83F7B29-C28C-4B82-BF88-E6B55221544F}"/>
              </a:ext>
            </a:extLst>
          </p:cNvPr>
          <p:cNvSpPr>
            <a:spLocks noGrp="1" noRot="1" noChangeAspect="1" noChangeArrowheads="1" noTextEdit="1"/>
          </p:cNvSpPr>
          <p:nvPr>
            <p:ph type="sldImg"/>
          </p:nvPr>
        </p:nvSpPr>
        <p:spPr>
          <a:ln/>
        </p:spPr>
      </p:sp>
      <p:sp>
        <p:nvSpPr>
          <p:cNvPr id="69636" name="Rectangle 3">
            <a:extLst>
              <a:ext uri="{FF2B5EF4-FFF2-40B4-BE49-F238E27FC236}">
                <a16:creationId xmlns:a16="http://schemas.microsoft.com/office/drawing/2014/main" id="{915E50BB-FBDD-46E1-8510-236D61093BA8}"/>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a:extLst>
              <a:ext uri="{FF2B5EF4-FFF2-40B4-BE49-F238E27FC236}">
                <a16:creationId xmlns:a16="http://schemas.microsoft.com/office/drawing/2014/main" id="{F3F4199F-7C16-4BCB-B436-4395ED7CE8E9}"/>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91B6891-A006-457B-91AE-BF664120A4CA}" type="slidenum">
              <a:rPr lang="en-US" altLang="en-US" smtClean="0"/>
              <a:pPr>
                <a:spcBef>
                  <a:spcPct val="0"/>
                </a:spcBef>
              </a:pPr>
              <a:t>16</a:t>
            </a:fld>
            <a:endParaRPr lang="en-US" altLang="en-US"/>
          </a:p>
        </p:txBody>
      </p:sp>
      <p:sp>
        <p:nvSpPr>
          <p:cNvPr id="71683" name="Rectangle 2">
            <a:extLst>
              <a:ext uri="{FF2B5EF4-FFF2-40B4-BE49-F238E27FC236}">
                <a16:creationId xmlns:a16="http://schemas.microsoft.com/office/drawing/2014/main" id="{3B1CF9CA-84C6-4548-B000-4952793AD9E1}"/>
              </a:ext>
            </a:extLst>
          </p:cNvPr>
          <p:cNvSpPr>
            <a:spLocks noGrp="1" noRot="1" noChangeAspect="1" noChangeArrowheads="1" noTextEdit="1"/>
          </p:cNvSpPr>
          <p:nvPr>
            <p:ph type="sldImg"/>
          </p:nvPr>
        </p:nvSpPr>
        <p:spPr>
          <a:ln/>
        </p:spPr>
      </p:sp>
      <p:sp>
        <p:nvSpPr>
          <p:cNvPr id="71684" name="Rectangle 3">
            <a:extLst>
              <a:ext uri="{FF2B5EF4-FFF2-40B4-BE49-F238E27FC236}">
                <a16:creationId xmlns:a16="http://schemas.microsoft.com/office/drawing/2014/main" id="{E923D307-03B9-42FC-BADC-1C217CB7FE49}"/>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a:extLst>
              <a:ext uri="{FF2B5EF4-FFF2-40B4-BE49-F238E27FC236}">
                <a16:creationId xmlns:a16="http://schemas.microsoft.com/office/drawing/2014/main" id="{805AB242-6C50-4252-8868-E382DF59720A}"/>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007065E-5B57-425B-B9EA-95603F88B841}" type="slidenum">
              <a:rPr lang="en-US" altLang="en-US" smtClean="0"/>
              <a:pPr>
                <a:spcBef>
                  <a:spcPct val="0"/>
                </a:spcBef>
              </a:pPr>
              <a:t>17</a:t>
            </a:fld>
            <a:endParaRPr lang="en-US" altLang="en-US"/>
          </a:p>
        </p:txBody>
      </p:sp>
      <p:sp>
        <p:nvSpPr>
          <p:cNvPr id="75779" name="Rectangle 2">
            <a:extLst>
              <a:ext uri="{FF2B5EF4-FFF2-40B4-BE49-F238E27FC236}">
                <a16:creationId xmlns:a16="http://schemas.microsoft.com/office/drawing/2014/main" id="{5E59EC96-E8BC-4BF1-A27A-9F27B449BD7E}"/>
              </a:ext>
            </a:extLst>
          </p:cNvPr>
          <p:cNvSpPr>
            <a:spLocks noGrp="1" noRot="1" noChangeAspect="1" noChangeArrowheads="1" noTextEdit="1"/>
          </p:cNvSpPr>
          <p:nvPr>
            <p:ph type="sldImg"/>
          </p:nvPr>
        </p:nvSpPr>
        <p:spPr>
          <a:ln/>
        </p:spPr>
      </p:sp>
      <p:sp>
        <p:nvSpPr>
          <p:cNvPr id="75780" name="Rectangle 3">
            <a:extLst>
              <a:ext uri="{FF2B5EF4-FFF2-40B4-BE49-F238E27FC236}">
                <a16:creationId xmlns:a16="http://schemas.microsoft.com/office/drawing/2014/main" id="{4B168573-9DE4-48C2-83FF-6705ACAFCC90}"/>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a:extLst>
              <a:ext uri="{FF2B5EF4-FFF2-40B4-BE49-F238E27FC236}">
                <a16:creationId xmlns:a16="http://schemas.microsoft.com/office/drawing/2014/main" id="{72C4C865-C6A7-46B6-BA33-A7AFF6AF9C2E}"/>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1BAAF3B-DC03-40F5-8C6D-2C504BE80C28}" type="slidenum">
              <a:rPr lang="en-US" altLang="en-US" smtClean="0"/>
              <a:pPr>
                <a:spcBef>
                  <a:spcPct val="0"/>
                </a:spcBef>
              </a:pPr>
              <a:t>18</a:t>
            </a:fld>
            <a:endParaRPr lang="en-US" altLang="en-US"/>
          </a:p>
        </p:txBody>
      </p:sp>
      <p:sp>
        <p:nvSpPr>
          <p:cNvPr id="77827" name="Rectangle 2">
            <a:extLst>
              <a:ext uri="{FF2B5EF4-FFF2-40B4-BE49-F238E27FC236}">
                <a16:creationId xmlns:a16="http://schemas.microsoft.com/office/drawing/2014/main" id="{E789E507-6C90-48D6-8A3A-8E001D6BC597}"/>
              </a:ext>
            </a:extLst>
          </p:cNvPr>
          <p:cNvSpPr>
            <a:spLocks noGrp="1" noRot="1" noChangeAspect="1" noChangeArrowheads="1" noTextEdit="1"/>
          </p:cNvSpPr>
          <p:nvPr>
            <p:ph type="sldImg"/>
          </p:nvPr>
        </p:nvSpPr>
        <p:spPr>
          <a:ln/>
        </p:spPr>
      </p:sp>
      <p:sp>
        <p:nvSpPr>
          <p:cNvPr id="77828" name="Rectangle 3">
            <a:extLst>
              <a:ext uri="{FF2B5EF4-FFF2-40B4-BE49-F238E27FC236}">
                <a16:creationId xmlns:a16="http://schemas.microsoft.com/office/drawing/2014/main" id="{09CB50D4-C9AB-4362-8401-B909F3A34FDF}"/>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a:extLst>
              <a:ext uri="{FF2B5EF4-FFF2-40B4-BE49-F238E27FC236}">
                <a16:creationId xmlns:a16="http://schemas.microsoft.com/office/drawing/2014/main" id="{259D511C-D553-45E0-9511-7DB1B17BDA78}"/>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7509737-EDAA-4DC3-876E-2FE9E5EAC76A}" type="slidenum">
              <a:rPr lang="en-US" altLang="en-US" smtClean="0"/>
              <a:pPr>
                <a:spcBef>
                  <a:spcPct val="0"/>
                </a:spcBef>
              </a:pPr>
              <a:t>19</a:t>
            </a:fld>
            <a:endParaRPr lang="en-US" altLang="en-US"/>
          </a:p>
        </p:txBody>
      </p:sp>
      <p:sp>
        <p:nvSpPr>
          <p:cNvPr id="82947" name="Rectangle 2">
            <a:extLst>
              <a:ext uri="{FF2B5EF4-FFF2-40B4-BE49-F238E27FC236}">
                <a16:creationId xmlns:a16="http://schemas.microsoft.com/office/drawing/2014/main" id="{A75DCAD8-414D-453C-A1C7-DD26FEFD1C4F}"/>
              </a:ext>
            </a:extLst>
          </p:cNvPr>
          <p:cNvSpPr>
            <a:spLocks noGrp="1" noRot="1" noChangeAspect="1" noChangeArrowheads="1" noTextEdit="1"/>
          </p:cNvSpPr>
          <p:nvPr>
            <p:ph type="sldImg"/>
          </p:nvPr>
        </p:nvSpPr>
        <p:spPr>
          <a:ln/>
        </p:spPr>
      </p:sp>
      <p:sp>
        <p:nvSpPr>
          <p:cNvPr id="82948" name="Rectangle 3">
            <a:extLst>
              <a:ext uri="{FF2B5EF4-FFF2-40B4-BE49-F238E27FC236}">
                <a16:creationId xmlns:a16="http://schemas.microsoft.com/office/drawing/2014/main" id="{3F8C8716-CC70-4FE2-B75F-EF93ACDB48FE}"/>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CD987A9E-79F8-4F9B-9A28-98ADF8A9F108}"/>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F598DE7-FE47-48C6-B366-C79D365A2EFD}" type="slidenum">
              <a:rPr lang="en-US" altLang="en-US" smtClean="0">
                <a:solidFill>
                  <a:srgbClr val="000000"/>
                </a:solidFill>
              </a:rPr>
              <a:pPr>
                <a:spcBef>
                  <a:spcPct val="0"/>
                </a:spcBef>
              </a:pPr>
              <a:t>2</a:t>
            </a:fld>
            <a:endParaRPr lang="en-US" altLang="en-US">
              <a:solidFill>
                <a:srgbClr val="000000"/>
              </a:solidFill>
            </a:endParaRPr>
          </a:p>
        </p:txBody>
      </p:sp>
      <p:sp>
        <p:nvSpPr>
          <p:cNvPr id="33795" name="Rectangle 2">
            <a:extLst>
              <a:ext uri="{FF2B5EF4-FFF2-40B4-BE49-F238E27FC236}">
                <a16:creationId xmlns:a16="http://schemas.microsoft.com/office/drawing/2014/main" id="{F020E413-501F-4761-AEDB-B205677254B3}"/>
              </a:ext>
            </a:extLst>
          </p:cNvPr>
          <p:cNvSpPr>
            <a:spLocks noGrp="1" noRot="1" noChangeAspect="1" noChangeArrowheads="1" noTextEdit="1"/>
          </p:cNvSpPr>
          <p:nvPr>
            <p:ph type="sldImg"/>
          </p:nvPr>
        </p:nvSpPr>
        <p:spPr>
          <a:ln/>
        </p:spPr>
      </p:sp>
      <p:sp>
        <p:nvSpPr>
          <p:cNvPr id="33796" name="Rectangle 3">
            <a:extLst>
              <a:ext uri="{FF2B5EF4-FFF2-40B4-BE49-F238E27FC236}">
                <a16:creationId xmlns:a16="http://schemas.microsoft.com/office/drawing/2014/main" id="{FE31249D-B28C-401D-8711-780302809BC0}"/>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a:extLst>
              <a:ext uri="{FF2B5EF4-FFF2-40B4-BE49-F238E27FC236}">
                <a16:creationId xmlns:a16="http://schemas.microsoft.com/office/drawing/2014/main" id="{9EE3E1A2-EF11-4221-A883-7BBA05AA961D}"/>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78EE120-3954-458E-AA97-06FFAB37690F}" type="slidenum">
              <a:rPr lang="en-US" altLang="en-US" smtClean="0"/>
              <a:pPr>
                <a:spcBef>
                  <a:spcPct val="0"/>
                </a:spcBef>
              </a:pPr>
              <a:t>20</a:t>
            </a:fld>
            <a:endParaRPr lang="en-US" altLang="en-US"/>
          </a:p>
        </p:txBody>
      </p:sp>
      <p:sp>
        <p:nvSpPr>
          <p:cNvPr id="87043" name="Rectangle 2">
            <a:extLst>
              <a:ext uri="{FF2B5EF4-FFF2-40B4-BE49-F238E27FC236}">
                <a16:creationId xmlns:a16="http://schemas.microsoft.com/office/drawing/2014/main" id="{03AF0183-49B6-4F5F-BEB5-2DFFBDBD3ABD}"/>
              </a:ext>
            </a:extLst>
          </p:cNvPr>
          <p:cNvSpPr>
            <a:spLocks noGrp="1" noRot="1" noChangeAspect="1" noChangeArrowheads="1" noTextEdit="1"/>
          </p:cNvSpPr>
          <p:nvPr>
            <p:ph type="sldImg"/>
          </p:nvPr>
        </p:nvSpPr>
        <p:spPr>
          <a:ln/>
        </p:spPr>
      </p:sp>
      <p:sp>
        <p:nvSpPr>
          <p:cNvPr id="87044" name="Rectangle 3">
            <a:extLst>
              <a:ext uri="{FF2B5EF4-FFF2-40B4-BE49-F238E27FC236}">
                <a16:creationId xmlns:a16="http://schemas.microsoft.com/office/drawing/2014/main" id="{7BC3AA1B-F973-4BC6-8CD0-CA033DA8B51E}"/>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a:extLst>
              <a:ext uri="{FF2B5EF4-FFF2-40B4-BE49-F238E27FC236}">
                <a16:creationId xmlns:a16="http://schemas.microsoft.com/office/drawing/2014/main" id="{154E6BEE-15B3-485A-8F92-523F16825C14}"/>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63398751-2223-48B3-973E-5CD76B7CF926}" type="slidenum">
              <a:rPr lang="en-US" altLang="en-US" smtClean="0"/>
              <a:pPr>
                <a:spcBef>
                  <a:spcPct val="0"/>
                </a:spcBef>
              </a:pPr>
              <a:t>21</a:t>
            </a:fld>
            <a:endParaRPr lang="en-US" altLang="en-US"/>
          </a:p>
        </p:txBody>
      </p:sp>
      <p:sp>
        <p:nvSpPr>
          <p:cNvPr id="89091" name="Rectangle 2">
            <a:extLst>
              <a:ext uri="{FF2B5EF4-FFF2-40B4-BE49-F238E27FC236}">
                <a16:creationId xmlns:a16="http://schemas.microsoft.com/office/drawing/2014/main" id="{3EADCDB8-FE01-4429-93D1-227E9566217D}"/>
              </a:ext>
            </a:extLst>
          </p:cNvPr>
          <p:cNvSpPr>
            <a:spLocks noGrp="1" noRot="1" noChangeAspect="1" noChangeArrowheads="1" noTextEdit="1"/>
          </p:cNvSpPr>
          <p:nvPr>
            <p:ph type="sldImg"/>
          </p:nvPr>
        </p:nvSpPr>
        <p:spPr>
          <a:ln/>
        </p:spPr>
      </p:sp>
      <p:sp>
        <p:nvSpPr>
          <p:cNvPr id="89092" name="Rectangle 3">
            <a:extLst>
              <a:ext uri="{FF2B5EF4-FFF2-40B4-BE49-F238E27FC236}">
                <a16:creationId xmlns:a16="http://schemas.microsoft.com/office/drawing/2014/main" id="{0D6F2818-CF20-402B-9477-6AA52073E8F4}"/>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a:extLst>
              <a:ext uri="{FF2B5EF4-FFF2-40B4-BE49-F238E27FC236}">
                <a16:creationId xmlns:a16="http://schemas.microsoft.com/office/drawing/2014/main" id="{08B89F50-6A63-42D9-BA15-6D9F415E4C7D}"/>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EC2BCF5-30F1-4C7B-9056-AB374CF9663C}" type="slidenum">
              <a:rPr lang="en-US" altLang="en-US" smtClean="0">
                <a:solidFill>
                  <a:srgbClr val="000000"/>
                </a:solidFill>
              </a:rPr>
              <a:pPr>
                <a:spcBef>
                  <a:spcPct val="0"/>
                </a:spcBef>
              </a:pPr>
              <a:t>22</a:t>
            </a:fld>
            <a:endParaRPr lang="en-US" altLang="en-US">
              <a:solidFill>
                <a:srgbClr val="000000"/>
              </a:solidFill>
            </a:endParaRPr>
          </a:p>
        </p:txBody>
      </p:sp>
      <p:sp>
        <p:nvSpPr>
          <p:cNvPr id="93187" name="Rectangle 2">
            <a:extLst>
              <a:ext uri="{FF2B5EF4-FFF2-40B4-BE49-F238E27FC236}">
                <a16:creationId xmlns:a16="http://schemas.microsoft.com/office/drawing/2014/main" id="{3D651B57-90A1-4002-8206-376D8A833355}"/>
              </a:ext>
            </a:extLst>
          </p:cNvPr>
          <p:cNvSpPr>
            <a:spLocks noGrp="1" noRot="1" noChangeAspect="1" noChangeArrowheads="1" noTextEdit="1"/>
          </p:cNvSpPr>
          <p:nvPr>
            <p:ph type="sldImg"/>
          </p:nvPr>
        </p:nvSpPr>
        <p:spPr>
          <a:ln/>
        </p:spPr>
      </p:sp>
      <p:sp>
        <p:nvSpPr>
          <p:cNvPr id="93188" name="Rectangle 3">
            <a:extLst>
              <a:ext uri="{FF2B5EF4-FFF2-40B4-BE49-F238E27FC236}">
                <a16:creationId xmlns:a16="http://schemas.microsoft.com/office/drawing/2014/main" id="{BD2DA074-22E7-4B01-9950-B9DF9279BD17}"/>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a:extLst>
              <a:ext uri="{FF2B5EF4-FFF2-40B4-BE49-F238E27FC236}">
                <a16:creationId xmlns:a16="http://schemas.microsoft.com/office/drawing/2014/main" id="{0F25F220-FF88-435B-8244-FF9E4708F4EC}"/>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7734D72-1CCF-4895-A3EA-F3FC8E262F9A}" type="slidenum">
              <a:rPr lang="en-US" altLang="en-US" smtClean="0">
                <a:solidFill>
                  <a:srgbClr val="000000"/>
                </a:solidFill>
              </a:rPr>
              <a:pPr>
                <a:spcBef>
                  <a:spcPct val="0"/>
                </a:spcBef>
              </a:pPr>
              <a:t>23</a:t>
            </a:fld>
            <a:endParaRPr lang="en-US" altLang="en-US">
              <a:solidFill>
                <a:srgbClr val="000000"/>
              </a:solidFill>
            </a:endParaRPr>
          </a:p>
        </p:txBody>
      </p:sp>
      <p:sp>
        <p:nvSpPr>
          <p:cNvPr id="97283" name="Rectangle 2">
            <a:extLst>
              <a:ext uri="{FF2B5EF4-FFF2-40B4-BE49-F238E27FC236}">
                <a16:creationId xmlns:a16="http://schemas.microsoft.com/office/drawing/2014/main" id="{3D32936D-BD56-4CE0-8ADD-80F7B2382E3D}"/>
              </a:ext>
            </a:extLst>
          </p:cNvPr>
          <p:cNvSpPr>
            <a:spLocks noGrp="1" noRot="1" noChangeAspect="1" noChangeArrowheads="1" noTextEdit="1"/>
          </p:cNvSpPr>
          <p:nvPr>
            <p:ph type="sldImg"/>
          </p:nvPr>
        </p:nvSpPr>
        <p:spPr>
          <a:ln/>
        </p:spPr>
      </p:sp>
      <p:sp>
        <p:nvSpPr>
          <p:cNvPr id="97284" name="Rectangle 3">
            <a:extLst>
              <a:ext uri="{FF2B5EF4-FFF2-40B4-BE49-F238E27FC236}">
                <a16:creationId xmlns:a16="http://schemas.microsoft.com/office/drawing/2014/main" id="{56D643C3-750F-4DB4-B907-26A4687D1640}"/>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9E55A8A-8DA9-4DC8-BCF4-AB380AD07078}" type="slidenum">
              <a:rPr lang="en-US" altLang="en-US"/>
              <a:pPr eaLnBrk="1" hangingPunct="1"/>
              <a:t>24</a:t>
            </a:fld>
            <a:endParaRPr lang="en-US" alt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3497574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C313F60-5F93-4247-81C7-5C7FAD86D714}" type="slidenum">
              <a:rPr lang="en-US" altLang="en-US"/>
              <a:pPr eaLnBrk="1" hangingPunct="1"/>
              <a:t>25</a:t>
            </a:fld>
            <a:endParaRPr lang="en-US" alt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0970245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860732B-E531-46F0-BE46-CB66528CFCEC}" type="slidenum">
              <a:rPr lang="en-US" altLang="en-US"/>
              <a:pPr eaLnBrk="1" hangingPunct="1"/>
              <a:t>26</a:t>
            </a:fld>
            <a:endParaRPr lang="en-US" alt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28514346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eaLnBrk="1" hangingPunct="1"/>
            <a:fld id="{A8A914D6-7848-4904-89D9-2A2C04925CA0}" type="slidenum">
              <a:rPr lang="en-US" altLang="en-US"/>
              <a:pPr eaLnBrk="1" hangingPunct="1"/>
              <a:t>27</a:t>
            </a:fld>
            <a:endParaRPr lang="en-US" alt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0427591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C4BD9999-67DF-4AA6-B9C6-ACCA9E2DF220}"/>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9D45415-B13B-4418-BBD2-4E1509F4BD2A}" type="slidenum">
              <a:rPr lang="en-US" altLang="en-US" smtClean="0"/>
              <a:pPr>
                <a:spcBef>
                  <a:spcPct val="0"/>
                </a:spcBef>
              </a:pPr>
              <a:t>3</a:t>
            </a:fld>
            <a:endParaRPr lang="en-US" altLang="en-US"/>
          </a:p>
        </p:txBody>
      </p:sp>
      <p:sp>
        <p:nvSpPr>
          <p:cNvPr id="38915" name="Rectangle 2">
            <a:extLst>
              <a:ext uri="{FF2B5EF4-FFF2-40B4-BE49-F238E27FC236}">
                <a16:creationId xmlns:a16="http://schemas.microsoft.com/office/drawing/2014/main" id="{4C0ACA37-D22A-4325-9AF7-676D3CFAD0FB}"/>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BE341883-B5DC-4D60-A5F9-E6EAF1D823D9}"/>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468788AD-381B-4FE7-B955-6247BAE413DF}"/>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85D3550-F10A-4873-B2BA-C26E7CEBA173}" type="slidenum">
              <a:rPr lang="en-US" altLang="en-US" smtClean="0"/>
              <a:pPr>
                <a:spcBef>
                  <a:spcPct val="0"/>
                </a:spcBef>
              </a:pPr>
              <a:t>4</a:t>
            </a:fld>
            <a:endParaRPr lang="en-US" altLang="en-US"/>
          </a:p>
        </p:txBody>
      </p:sp>
      <p:sp>
        <p:nvSpPr>
          <p:cNvPr id="43011" name="Rectangle 2">
            <a:extLst>
              <a:ext uri="{FF2B5EF4-FFF2-40B4-BE49-F238E27FC236}">
                <a16:creationId xmlns:a16="http://schemas.microsoft.com/office/drawing/2014/main" id="{4147B9F4-0ACC-41BA-99AB-4F7E21A584BC}"/>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6358D0D1-2481-4988-AB03-8E373E82D139}"/>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23A241C4-7A92-4BED-9C2C-7156BEF13B47}"/>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5EED814-C8FF-42B2-A65D-4FFF2B212796}" type="slidenum">
              <a:rPr lang="en-US" altLang="en-US" smtClean="0"/>
              <a:pPr>
                <a:spcBef>
                  <a:spcPct val="0"/>
                </a:spcBef>
              </a:pPr>
              <a:t>5</a:t>
            </a:fld>
            <a:endParaRPr lang="en-US" altLang="en-US"/>
          </a:p>
        </p:txBody>
      </p:sp>
      <p:sp>
        <p:nvSpPr>
          <p:cNvPr id="49155" name="Rectangle 2">
            <a:extLst>
              <a:ext uri="{FF2B5EF4-FFF2-40B4-BE49-F238E27FC236}">
                <a16:creationId xmlns:a16="http://schemas.microsoft.com/office/drawing/2014/main" id="{ADE17B23-EFF1-4102-BD71-0A8A5599EAF0}"/>
              </a:ext>
            </a:extLst>
          </p:cNvPr>
          <p:cNvSpPr>
            <a:spLocks noGrp="1" noRot="1" noChangeAspect="1" noChangeArrowheads="1" noTextEdit="1"/>
          </p:cNvSpPr>
          <p:nvPr>
            <p:ph type="sldImg"/>
          </p:nvPr>
        </p:nvSpPr>
        <p:spPr>
          <a:ln/>
        </p:spPr>
      </p:sp>
      <p:sp>
        <p:nvSpPr>
          <p:cNvPr id="49156" name="Rectangle 3">
            <a:extLst>
              <a:ext uri="{FF2B5EF4-FFF2-40B4-BE49-F238E27FC236}">
                <a16:creationId xmlns:a16="http://schemas.microsoft.com/office/drawing/2014/main" id="{EA1C4473-4B60-46AA-B5C7-680992AE1914}"/>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a:extLst>
              <a:ext uri="{FF2B5EF4-FFF2-40B4-BE49-F238E27FC236}">
                <a16:creationId xmlns:a16="http://schemas.microsoft.com/office/drawing/2014/main" id="{DF904F13-3842-4E94-97C2-D48E7900D5DB}"/>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1C5209F-2852-41F7-BC5B-59D2B347681C}" type="slidenum">
              <a:rPr lang="en-US" altLang="en-US" smtClean="0"/>
              <a:pPr>
                <a:spcBef>
                  <a:spcPct val="0"/>
                </a:spcBef>
              </a:pPr>
              <a:t>6</a:t>
            </a:fld>
            <a:endParaRPr lang="en-US" altLang="en-US"/>
          </a:p>
        </p:txBody>
      </p:sp>
      <p:sp>
        <p:nvSpPr>
          <p:cNvPr id="53251" name="Rectangle 2">
            <a:extLst>
              <a:ext uri="{FF2B5EF4-FFF2-40B4-BE49-F238E27FC236}">
                <a16:creationId xmlns:a16="http://schemas.microsoft.com/office/drawing/2014/main" id="{04491C80-739C-4262-A492-2914F2C66181}"/>
              </a:ext>
            </a:extLst>
          </p:cNvPr>
          <p:cNvSpPr>
            <a:spLocks noGrp="1" noRot="1" noChangeAspect="1" noChangeArrowheads="1" noTextEdit="1"/>
          </p:cNvSpPr>
          <p:nvPr>
            <p:ph type="sldImg"/>
          </p:nvPr>
        </p:nvSpPr>
        <p:spPr>
          <a:ln/>
        </p:spPr>
      </p:sp>
      <p:sp>
        <p:nvSpPr>
          <p:cNvPr id="53252" name="Rectangle 3">
            <a:extLst>
              <a:ext uri="{FF2B5EF4-FFF2-40B4-BE49-F238E27FC236}">
                <a16:creationId xmlns:a16="http://schemas.microsoft.com/office/drawing/2014/main" id="{9AC4B33C-B0C7-4AB4-B504-0F1A580433E2}"/>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a:extLst>
              <a:ext uri="{FF2B5EF4-FFF2-40B4-BE49-F238E27FC236}">
                <a16:creationId xmlns:a16="http://schemas.microsoft.com/office/drawing/2014/main" id="{A58D659D-1117-49EA-B2C7-14BAECBAA3CE}"/>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52A5328-98C7-4C8C-8CF2-FC83946A0AEF}" type="slidenum">
              <a:rPr lang="en-US" altLang="en-US" smtClean="0"/>
              <a:pPr>
                <a:spcBef>
                  <a:spcPct val="0"/>
                </a:spcBef>
              </a:pPr>
              <a:t>7</a:t>
            </a:fld>
            <a:endParaRPr lang="en-US" altLang="en-US"/>
          </a:p>
        </p:txBody>
      </p:sp>
      <p:sp>
        <p:nvSpPr>
          <p:cNvPr id="57347" name="Rectangle 2">
            <a:extLst>
              <a:ext uri="{FF2B5EF4-FFF2-40B4-BE49-F238E27FC236}">
                <a16:creationId xmlns:a16="http://schemas.microsoft.com/office/drawing/2014/main" id="{498D067F-BCF3-4675-8B24-4A33CE5AD91E}"/>
              </a:ext>
            </a:extLst>
          </p:cNvPr>
          <p:cNvSpPr>
            <a:spLocks noGrp="1" noRot="1" noChangeAspect="1" noChangeArrowheads="1" noTextEdit="1"/>
          </p:cNvSpPr>
          <p:nvPr>
            <p:ph type="sldImg"/>
          </p:nvPr>
        </p:nvSpPr>
        <p:spPr>
          <a:ln/>
        </p:spPr>
      </p:sp>
      <p:sp>
        <p:nvSpPr>
          <p:cNvPr id="57348" name="Rectangle 3">
            <a:extLst>
              <a:ext uri="{FF2B5EF4-FFF2-40B4-BE49-F238E27FC236}">
                <a16:creationId xmlns:a16="http://schemas.microsoft.com/office/drawing/2014/main" id="{83CDBEDF-6760-4DC3-8619-DEED5FDD02BD}"/>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4E3802ED-CB0C-4C28-BA1F-D054E81DD9D6}"/>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EA14491-E229-42AF-B7FD-7192CEDCC332}" type="slidenum">
              <a:rPr lang="en-US" altLang="en-US" smtClean="0"/>
              <a:pPr>
                <a:spcBef>
                  <a:spcPct val="0"/>
                </a:spcBef>
              </a:pPr>
              <a:t>8</a:t>
            </a:fld>
            <a:endParaRPr lang="en-US" altLang="en-US"/>
          </a:p>
        </p:txBody>
      </p:sp>
      <p:sp>
        <p:nvSpPr>
          <p:cNvPr id="20483" name="Rectangle 2">
            <a:extLst>
              <a:ext uri="{FF2B5EF4-FFF2-40B4-BE49-F238E27FC236}">
                <a16:creationId xmlns:a16="http://schemas.microsoft.com/office/drawing/2014/main" id="{8980E454-9600-4B9C-80BF-E8E512B2B7F1}"/>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D68831AE-28EE-452F-972E-168C95BDFCF2}"/>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13D38BD0-1A7D-4642-9DD0-332DBCC8C001}"/>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8726E3E-8F0C-424C-84D7-141491436077}" type="slidenum">
              <a:rPr lang="en-US" altLang="en-US" smtClean="0"/>
              <a:pPr>
                <a:spcBef>
                  <a:spcPct val="0"/>
                </a:spcBef>
              </a:pPr>
              <a:t>9</a:t>
            </a:fld>
            <a:endParaRPr lang="en-US" altLang="en-US"/>
          </a:p>
        </p:txBody>
      </p:sp>
      <p:sp>
        <p:nvSpPr>
          <p:cNvPr id="22531" name="Rectangle 2">
            <a:extLst>
              <a:ext uri="{FF2B5EF4-FFF2-40B4-BE49-F238E27FC236}">
                <a16:creationId xmlns:a16="http://schemas.microsoft.com/office/drawing/2014/main" id="{4271BB84-65BB-4FE5-A65B-32BC6AE525BA}"/>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E0C0F915-264A-4E34-AD48-A19066316EDA}"/>
              </a:ext>
            </a:extLst>
          </p:cNvPr>
          <p:cNvSpPr>
            <a:spLocks noGrp="1" noChangeArrowheads="1"/>
          </p:cNvSpPr>
          <p:nvPr>
            <p:ph type="body" idx="1"/>
          </p:nvPr>
        </p:nvSpPr>
        <p:spPr>
          <a:noFill/>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EA1B6E02-E3A2-4DAC-B98F-AD34E921287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C7E9D93-0A2D-4B70-9906-5CD854605D2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C3B30D8-A9F2-4A91-821A-42D9B42D0098}"/>
              </a:ext>
            </a:extLst>
          </p:cNvPr>
          <p:cNvSpPr>
            <a:spLocks noGrp="1" noChangeArrowheads="1"/>
          </p:cNvSpPr>
          <p:nvPr>
            <p:ph type="sldNum" sz="quarter" idx="12"/>
          </p:nvPr>
        </p:nvSpPr>
        <p:spPr>
          <a:ln/>
        </p:spPr>
        <p:txBody>
          <a:bodyPr/>
          <a:lstStyle>
            <a:lvl1pPr>
              <a:defRPr/>
            </a:lvl1pPr>
          </a:lstStyle>
          <a:p>
            <a:pPr>
              <a:defRPr/>
            </a:pPr>
            <a:fld id="{A4C1F437-FE46-49A4-BD28-7F87865B18F6}" type="slidenum">
              <a:rPr lang="en-US" altLang="en-US"/>
              <a:pPr>
                <a:defRPr/>
              </a:pPr>
              <a:t>‹#›</a:t>
            </a:fld>
            <a:endParaRPr lang="en-US" altLang="en-US"/>
          </a:p>
        </p:txBody>
      </p:sp>
    </p:spTree>
    <p:extLst>
      <p:ext uri="{BB962C8B-B14F-4D97-AF65-F5344CB8AC3E}">
        <p14:creationId xmlns:p14="http://schemas.microsoft.com/office/powerpoint/2010/main" val="338136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40D7C3B-04A4-4890-895D-C86C032A93A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CAE115E-E791-46F8-AEFA-B65F33419EE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6F31649-D936-4965-B527-472BB64BE89D}"/>
              </a:ext>
            </a:extLst>
          </p:cNvPr>
          <p:cNvSpPr>
            <a:spLocks noGrp="1" noChangeArrowheads="1"/>
          </p:cNvSpPr>
          <p:nvPr>
            <p:ph type="sldNum" sz="quarter" idx="12"/>
          </p:nvPr>
        </p:nvSpPr>
        <p:spPr>
          <a:ln/>
        </p:spPr>
        <p:txBody>
          <a:bodyPr/>
          <a:lstStyle>
            <a:lvl1pPr>
              <a:defRPr/>
            </a:lvl1pPr>
          </a:lstStyle>
          <a:p>
            <a:pPr>
              <a:defRPr/>
            </a:pPr>
            <a:fld id="{947A3A19-AFAD-4A16-836C-93697E8A9BFD}" type="slidenum">
              <a:rPr lang="en-US" altLang="en-US"/>
              <a:pPr>
                <a:defRPr/>
              </a:pPr>
              <a:t>‹#›</a:t>
            </a:fld>
            <a:endParaRPr lang="en-US" altLang="en-US"/>
          </a:p>
        </p:txBody>
      </p:sp>
    </p:spTree>
    <p:extLst>
      <p:ext uri="{BB962C8B-B14F-4D97-AF65-F5344CB8AC3E}">
        <p14:creationId xmlns:p14="http://schemas.microsoft.com/office/powerpoint/2010/main" val="2353553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485A3C-9E09-4CB4-9636-B4F782A6361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F9E7F29-A00F-4416-A289-D71F2EA660A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694F7A46-D689-4966-A965-6E7BF143B0B8}"/>
              </a:ext>
            </a:extLst>
          </p:cNvPr>
          <p:cNvSpPr>
            <a:spLocks noGrp="1" noChangeArrowheads="1"/>
          </p:cNvSpPr>
          <p:nvPr>
            <p:ph type="sldNum" sz="quarter" idx="12"/>
          </p:nvPr>
        </p:nvSpPr>
        <p:spPr>
          <a:ln/>
        </p:spPr>
        <p:txBody>
          <a:bodyPr/>
          <a:lstStyle>
            <a:lvl1pPr>
              <a:defRPr/>
            </a:lvl1pPr>
          </a:lstStyle>
          <a:p>
            <a:pPr>
              <a:defRPr/>
            </a:pPr>
            <a:fld id="{A56CFE6A-F406-46CB-8770-9AD23B9EDA14}" type="slidenum">
              <a:rPr lang="en-US" altLang="en-US"/>
              <a:pPr>
                <a:defRPr/>
              </a:pPr>
              <a:t>‹#›</a:t>
            </a:fld>
            <a:endParaRPr lang="en-US" altLang="en-US"/>
          </a:p>
        </p:txBody>
      </p:sp>
    </p:spTree>
    <p:extLst>
      <p:ext uri="{BB962C8B-B14F-4D97-AF65-F5344CB8AC3E}">
        <p14:creationId xmlns:p14="http://schemas.microsoft.com/office/powerpoint/2010/main" val="873668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BF81F662-C000-42BF-B195-B4B52D2C3AD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0B8CE5F-0D5C-490E-A4FA-854C06A4295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2B18C0D-C56B-4D0D-8D91-CB905BCC4B9C}"/>
              </a:ext>
            </a:extLst>
          </p:cNvPr>
          <p:cNvSpPr>
            <a:spLocks noGrp="1" noChangeArrowheads="1"/>
          </p:cNvSpPr>
          <p:nvPr>
            <p:ph type="sldNum" sz="quarter" idx="12"/>
          </p:nvPr>
        </p:nvSpPr>
        <p:spPr>
          <a:ln/>
        </p:spPr>
        <p:txBody>
          <a:bodyPr/>
          <a:lstStyle>
            <a:lvl1pPr>
              <a:defRPr/>
            </a:lvl1pPr>
          </a:lstStyle>
          <a:p>
            <a:pPr>
              <a:defRPr/>
            </a:pPr>
            <a:fld id="{41BC151F-891E-477B-81B4-B66D1197998A}" type="slidenum">
              <a:rPr lang="en-US" altLang="en-US"/>
              <a:pPr>
                <a:defRPr/>
              </a:pPr>
              <a:t>‹#›</a:t>
            </a:fld>
            <a:endParaRPr lang="en-US" altLang="en-US"/>
          </a:p>
        </p:txBody>
      </p:sp>
    </p:spTree>
    <p:extLst>
      <p:ext uri="{BB962C8B-B14F-4D97-AF65-F5344CB8AC3E}">
        <p14:creationId xmlns:p14="http://schemas.microsoft.com/office/powerpoint/2010/main" val="2994518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4AD19D5B-035B-426D-9842-83F04F0FE87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B93CF06-4997-45B0-A5F0-76E9A9167CC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E661DBF-1C8A-4891-A62F-91807D4F82B2}"/>
              </a:ext>
            </a:extLst>
          </p:cNvPr>
          <p:cNvSpPr>
            <a:spLocks noGrp="1" noChangeArrowheads="1"/>
          </p:cNvSpPr>
          <p:nvPr>
            <p:ph type="sldNum" sz="quarter" idx="12"/>
          </p:nvPr>
        </p:nvSpPr>
        <p:spPr>
          <a:ln/>
        </p:spPr>
        <p:txBody>
          <a:bodyPr/>
          <a:lstStyle>
            <a:lvl1pPr>
              <a:defRPr/>
            </a:lvl1pPr>
          </a:lstStyle>
          <a:p>
            <a:pPr>
              <a:defRPr/>
            </a:pPr>
            <a:fld id="{B643EED1-3B00-4326-8537-C817242A679A}" type="slidenum">
              <a:rPr lang="en-US" altLang="en-US"/>
              <a:pPr>
                <a:defRPr/>
              </a:pPr>
              <a:t>‹#›</a:t>
            </a:fld>
            <a:endParaRPr lang="en-US" altLang="en-US"/>
          </a:p>
        </p:txBody>
      </p:sp>
    </p:spTree>
    <p:extLst>
      <p:ext uri="{BB962C8B-B14F-4D97-AF65-F5344CB8AC3E}">
        <p14:creationId xmlns:p14="http://schemas.microsoft.com/office/powerpoint/2010/main" val="2268544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3AFFDBC2-BE1A-41BF-8EC2-4FDA758F0B8D}"/>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6B31230-F223-4796-850F-2AEBB7D1860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D774841-DD12-41D4-A56F-08134A997BFA}"/>
              </a:ext>
            </a:extLst>
          </p:cNvPr>
          <p:cNvSpPr>
            <a:spLocks noGrp="1" noChangeArrowheads="1"/>
          </p:cNvSpPr>
          <p:nvPr>
            <p:ph type="sldNum" sz="quarter" idx="12"/>
          </p:nvPr>
        </p:nvSpPr>
        <p:spPr>
          <a:ln/>
        </p:spPr>
        <p:txBody>
          <a:bodyPr/>
          <a:lstStyle>
            <a:lvl1pPr>
              <a:defRPr/>
            </a:lvl1pPr>
          </a:lstStyle>
          <a:p>
            <a:pPr>
              <a:defRPr/>
            </a:pPr>
            <a:fld id="{7CA86A67-FB80-4DDC-8765-6D5510A21879}" type="slidenum">
              <a:rPr lang="en-US" altLang="en-US"/>
              <a:pPr>
                <a:defRPr/>
              </a:pPr>
              <a:t>‹#›</a:t>
            </a:fld>
            <a:endParaRPr lang="en-US" altLang="en-US"/>
          </a:p>
        </p:txBody>
      </p:sp>
    </p:spTree>
    <p:extLst>
      <p:ext uri="{BB962C8B-B14F-4D97-AF65-F5344CB8AC3E}">
        <p14:creationId xmlns:p14="http://schemas.microsoft.com/office/powerpoint/2010/main" val="3760772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6DD403ED-C831-44ED-AF41-6295EF61FB0D}"/>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E6F5E656-73C4-41A0-9BA1-A24687378E9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6C68475D-A5E9-43BD-8447-910812B52F77}"/>
              </a:ext>
            </a:extLst>
          </p:cNvPr>
          <p:cNvSpPr>
            <a:spLocks noGrp="1" noChangeArrowheads="1"/>
          </p:cNvSpPr>
          <p:nvPr>
            <p:ph type="sldNum" sz="quarter" idx="12"/>
          </p:nvPr>
        </p:nvSpPr>
        <p:spPr>
          <a:ln/>
        </p:spPr>
        <p:txBody>
          <a:bodyPr/>
          <a:lstStyle>
            <a:lvl1pPr>
              <a:defRPr/>
            </a:lvl1pPr>
          </a:lstStyle>
          <a:p>
            <a:pPr>
              <a:defRPr/>
            </a:pPr>
            <a:fld id="{7DE7B784-F57F-45A9-8B47-BE52768D9840}" type="slidenum">
              <a:rPr lang="en-US" altLang="en-US"/>
              <a:pPr>
                <a:defRPr/>
              </a:pPr>
              <a:t>‹#›</a:t>
            </a:fld>
            <a:endParaRPr lang="en-US" altLang="en-US"/>
          </a:p>
        </p:txBody>
      </p:sp>
    </p:spTree>
    <p:extLst>
      <p:ext uri="{BB962C8B-B14F-4D97-AF65-F5344CB8AC3E}">
        <p14:creationId xmlns:p14="http://schemas.microsoft.com/office/powerpoint/2010/main" val="3429848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D11489D5-0F9F-4613-9B5C-C7206E31DB9A}"/>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12CAEC86-028A-4834-B879-E2A7C52B6F1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1076E654-4404-4AA4-89C2-62A9A560FACC}"/>
              </a:ext>
            </a:extLst>
          </p:cNvPr>
          <p:cNvSpPr>
            <a:spLocks noGrp="1" noChangeArrowheads="1"/>
          </p:cNvSpPr>
          <p:nvPr>
            <p:ph type="sldNum" sz="quarter" idx="12"/>
          </p:nvPr>
        </p:nvSpPr>
        <p:spPr>
          <a:ln/>
        </p:spPr>
        <p:txBody>
          <a:bodyPr/>
          <a:lstStyle>
            <a:lvl1pPr>
              <a:defRPr/>
            </a:lvl1pPr>
          </a:lstStyle>
          <a:p>
            <a:pPr>
              <a:defRPr/>
            </a:pPr>
            <a:fld id="{2D96C358-1D20-44DF-8FB1-063D48A40642}" type="slidenum">
              <a:rPr lang="en-US" altLang="en-US"/>
              <a:pPr>
                <a:defRPr/>
              </a:pPr>
              <a:t>‹#›</a:t>
            </a:fld>
            <a:endParaRPr lang="en-US" altLang="en-US"/>
          </a:p>
        </p:txBody>
      </p:sp>
    </p:spTree>
    <p:extLst>
      <p:ext uri="{BB962C8B-B14F-4D97-AF65-F5344CB8AC3E}">
        <p14:creationId xmlns:p14="http://schemas.microsoft.com/office/powerpoint/2010/main" val="735741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68B7D05-E59B-485C-898E-E0A048FC55E1}"/>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EB6BF6E6-9A1D-42AF-8C91-F17B1DF685E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D5734264-A36D-4C8B-9B6B-6BEB1F28F812}"/>
              </a:ext>
            </a:extLst>
          </p:cNvPr>
          <p:cNvSpPr>
            <a:spLocks noGrp="1" noChangeArrowheads="1"/>
          </p:cNvSpPr>
          <p:nvPr>
            <p:ph type="sldNum" sz="quarter" idx="12"/>
          </p:nvPr>
        </p:nvSpPr>
        <p:spPr>
          <a:ln/>
        </p:spPr>
        <p:txBody>
          <a:bodyPr/>
          <a:lstStyle>
            <a:lvl1pPr>
              <a:defRPr/>
            </a:lvl1pPr>
          </a:lstStyle>
          <a:p>
            <a:pPr>
              <a:defRPr/>
            </a:pPr>
            <a:fld id="{5E6BD2AB-91BB-428C-8A7B-B41587F767F8}" type="slidenum">
              <a:rPr lang="en-US" altLang="en-US"/>
              <a:pPr>
                <a:defRPr/>
              </a:pPr>
              <a:t>‹#›</a:t>
            </a:fld>
            <a:endParaRPr lang="en-US" altLang="en-US"/>
          </a:p>
        </p:txBody>
      </p:sp>
    </p:spTree>
    <p:extLst>
      <p:ext uri="{BB962C8B-B14F-4D97-AF65-F5344CB8AC3E}">
        <p14:creationId xmlns:p14="http://schemas.microsoft.com/office/powerpoint/2010/main" val="2733628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74839153-A9FB-4BF7-93A5-1A405ECD852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1052F08-61A1-404D-9546-5B316022D54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D3696E52-6330-4F0A-9329-ACA922470D6E}"/>
              </a:ext>
            </a:extLst>
          </p:cNvPr>
          <p:cNvSpPr>
            <a:spLocks noGrp="1" noChangeArrowheads="1"/>
          </p:cNvSpPr>
          <p:nvPr>
            <p:ph type="sldNum" sz="quarter" idx="12"/>
          </p:nvPr>
        </p:nvSpPr>
        <p:spPr>
          <a:ln/>
        </p:spPr>
        <p:txBody>
          <a:bodyPr/>
          <a:lstStyle>
            <a:lvl1pPr>
              <a:defRPr/>
            </a:lvl1pPr>
          </a:lstStyle>
          <a:p>
            <a:pPr>
              <a:defRPr/>
            </a:pPr>
            <a:fld id="{63A0E1E1-9D65-497E-A2D7-BE492FC9B926}" type="slidenum">
              <a:rPr lang="en-US" altLang="en-US"/>
              <a:pPr>
                <a:defRPr/>
              </a:pPr>
              <a:t>‹#›</a:t>
            </a:fld>
            <a:endParaRPr lang="en-US" altLang="en-US"/>
          </a:p>
        </p:txBody>
      </p:sp>
    </p:spTree>
    <p:extLst>
      <p:ext uri="{BB962C8B-B14F-4D97-AF65-F5344CB8AC3E}">
        <p14:creationId xmlns:p14="http://schemas.microsoft.com/office/powerpoint/2010/main" val="3928883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7458611F-45FD-41E0-804E-3F4CF8910E7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C18F87FF-E66B-4F92-B41C-A3284B887F8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5799A58F-EA64-420A-B8EF-489155F1AE83}"/>
              </a:ext>
            </a:extLst>
          </p:cNvPr>
          <p:cNvSpPr>
            <a:spLocks noGrp="1" noChangeArrowheads="1"/>
          </p:cNvSpPr>
          <p:nvPr>
            <p:ph type="sldNum" sz="quarter" idx="12"/>
          </p:nvPr>
        </p:nvSpPr>
        <p:spPr>
          <a:ln/>
        </p:spPr>
        <p:txBody>
          <a:bodyPr/>
          <a:lstStyle>
            <a:lvl1pPr>
              <a:defRPr/>
            </a:lvl1pPr>
          </a:lstStyle>
          <a:p>
            <a:pPr>
              <a:defRPr/>
            </a:pPr>
            <a:fld id="{47DDFC65-EBC4-4CD4-BF1A-1CA0DD74EDF4}" type="slidenum">
              <a:rPr lang="en-US" altLang="en-US"/>
              <a:pPr>
                <a:defRPr/>
              </a:pPr>
              <a:t>‹#›</a:t>
            </a:fld>
            <a:endParaRPr lang="en-US" altLang="en-US"/>
          </a:p>
        </p:txBody>
      </p:sp>
    </p:spTree>
    <p:extLst>
      <p:ext uri="{BB962C8B-B14F-4D97-AF65-F5344CB8AC3E}">
        <p14:creationId xmlns:p14="http://schemas.microsoft.com/office/powerpoint/2010/main" val="1989792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AA"/>
            </a:gs>
            <a:gs pos="50000">
              <a:srgbClr val="0000FF"/>
            </a:gs>
            <a:gs pos="100000">
              <a:srgbClr val="0000AA"/>
            </a:gs>
          </a:gsLst>
          <a:lin ang="5400000" scaled="1"/>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10C2AA1-DDCD-47DC-931B-2816E5E46BA9}"/>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0980DC57-649C-4738-9A79-21320BE68561}"/>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F7810512-D794-471B-9CAF-925BF5F7D522}"/>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400">
                <a:latin typeface="Arial" charset="0"/>
              </a:defRPr>
            </a:lvl1pPr>
          </a:lstStyle>
          <a:p>
            <a:pPr>
              <a:defRPr/>
            </a:pPr>
            <a:endParaRPr lang="en-US"/>
          </a:p>
        </p:txBody>
      </p:sp>
      <p:sp>
        <p:nvSpPr>
          <p:cNvPr id="1029" name="Rectangle 5">
            <a:extLst>
              <a:ext uri="{FF2B5EF4-FFF2-40B4-BE49-F238E27FC236}">
                <a16:creationId xmlns:a16="http://schemas.microsoft.com/office/drawing/2014/main" id="{E96F7B26-32A7-49BF-85C3-0B5312B402B7}"/>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30" name="Rectangle 6">
            <a:extLst>
              <a:ext uri="{FF2B5EF4-FFF2-40B4-BE49-F238E27FC236}">
                <a16:creationId xmlns:a16="http://schemas.microsoft.com/office/drawing/2014/main" id="{1F421514-B743-4497-9BE9-3E8219F27975}"/>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61EE6370-CEBB-4EEF-8586-88408A5B670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hyperlink" Target="http://upload.wikimedia.org/wikipedia/commons/a/a7/Stop_sign_MUTCD.svg"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hyperlink" Target="http://upload.wikimedia.org/wikipedia/commons/a/a7/Stop_sign_MUTCD.svg" TargetMode="External"/><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hyperlink" Target="http://images.google.com/imgres?imgurl=http://www.weplay.com/football/cleats/102818.jpg&amp;imgrefurl=http://www.weplay.com/football/cleats/&amp;h=180&amp;w=240&amp;sz=10&amp;hl=en&amp;start=27&amp;um=1&amp;tbnid=PVLp0RlvxFsKtM:&amp;tbnh=83&amp;tbnw=110&amp;prev=/images?q%3Dfootball%2Bcleat%26start%3D18%26ndsp%3D18%26svnum%3D10%26um%3D1%26hl%3Den%26rls%3DDKUS,DKUS:2006-31,DKUS:en%26sa%3DN" TargetMode="External"/><Relationship Id="rId7" Type="http://schemas.openxmlformats.org/officeDocument/2006/relationships/image" Target="../media/image8.jpeg"/><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hyperlink" Target="http://images.google.com/imgres?imgurl=http://www.terrehaute.in.gov/Dept_Police/images/PoliceBadge.bmp&amp;imgrefurl=http://www.terrehaute.in.gov/Dept_Police/dpt_d_police.htm&amp;h=528&amp;w=370&amp;sz=574&amp;hl=en&amp;start=11&amp;um=1&amp;tbnid=XkMG3FoM1FHXwM:&amp;tbnh=132&amp;tbnw=93&amp;prev=/images?q%3Dpolice%2Bbadge%26svnum%3D10%26um%3D1%26hl%3Den%26rls%3DDKUS,DKUS:2006-31,DKUS:en%26sa%3DG" TargetMode="External"/><Relationship Id="rId5" Type="http://schemas.openxmlformats.org/officeDocument/2006/relationships/image" Target="../media/image7.jpeg"/><Relationship Id="rId4" Type="http://schemas.openxmlformats.org/officeDocument/2006/relationships/image" Target="../media/image6.jpeg"/></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Text Box 2">
            <a:extLst>
              <a:ext uri="{FF2B5EF4-FFF2-40B4-BE49-F238E27FC236}">
                <a16:creationId xmlns:a16="http://schemas.microsoft.com/office/drawing/2014/main" id="{3FF0B58C-BB48-4393-B729-8D872B34AD95}"/>
              </a:ext>
            </a:extLst>
          </p:cNvPr>
          <p:cNvSpPr txBox="1">
            <a:spLocks noChangeArrowheads="1"/>
          </p:cNvSpPr>
          <p:nvPr/>
        </p:nvSpPr>
        <p:spPr bwMode="auto">
          <a:xfrm>
            <a:off x="-1060450" y="3240088"/>
            <a:ext cx="11106150" cy="341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defRPr/>
            </a:pPr>
            <a:r>
              <a:rPr lang="en-US" sz="3600" dirty="0">
                <a:solidFill>
                  <a:srgbClr val="FFCC00"/>
                </a:solidFill>
                <a:effectLst>
                  <a:outerShdw blurRad="38100" dist="38100" dir="2700000" algn="tl">
                    <a:srgbClr val="000000"/>
                  </a:outerShdw>
                </a:effectLst>
                <a:latin typeface="Arial" charset="0"/>
              </a:rPr>
              <a:t> </a:t>
            </a:r>
          </a:p>
          <a:p>
            <a:pPr algn="ctr" eaLnBrk="1" hangingPunct="1">
              <a:defRPr/>
            </a:pPr>
            <a:r>
              <a:rPr lang="en-US" sz="3600" dirty="0">
                <a:solidFill>
                  <a:srgbClr val="FFCC00"/>
                </a:solidFill>
                <a:effectLst>
                  <a:outerShdw blurRad="38100" dist="38100" dir="2700000" algn="tl">
                    <a:srgbClr val="000000"/>
                  </a:outerShdw>
                </a:effectLst>
                <a:latin typeface="Arial" charset="0"/>
              </a:rPr>
              <a:t>Tennessee Secondary School </a:t>
            </a:r>
          </a:p>
          <a:p>
            <a:pPr algn="ctr" eaLnBrk="1" hangingPunct="1">
              <a:defRPr/>
            </a:pPr>
            <a:r>
              <a:rPr lang="en-US" sz="3600" dirty="0">
                <a:solidFill>
                  <a:srgbClr val="FFCC00"/>
                </a:solidFill>
                <a:effectLst>
                  <a:outerShdw blurRad="38100" dist="38100" dir="2700000" algn="tl">
                    <a:srgbClr val="000000"/>
                  </a:outerShdw>
                </a:effectLst>
                <a:latin typeface="Arial" charset="0"/>
              </a:rPr>
              <a:t>Athletic Association </a:t>
            </a:r>
          </a:p>
          <a:p>
            <a:pPr algn="ctr" eaLnBrk="1" hangingPunct="1">
              <a:defRPr/>
            </a:pPr>
            <a:endParaRPr lang="en-US" sz="3600" dirty="0">
              <a:solidFill>
                <a:srgbClr val="FFCC00"/>
              </a:solidFill>
              <a:effectLst>
                <a:outerShdw blurRad="38100" dist="38100" dir="2700000" algn="tl">
                  <a:srgbClr val="000000"/>
                </a:outerShdw>
              </a:effectLst>
              <a:latin typeface="Arial" charset="0"/>
            </a:endParaRPr>
          </a:p>
          <a:p>
            <a:pPr algn="ctr" eaLnBrk="1" hangingPunct="1">
              <a:defRPr/>
            </a:pPr>
            <a:r>
              <a:rPr lang="en-US" sz="3600" dirty="0">
                <a:solidFill>
                  <a:srgbClr val="FFCC00"/>
                </a:solidFill>
                <a:effectLst>
                  <a:outerShdw blurRad="38100" dist="38100" dir="2700000" algn="tl">
                    <a:srgbClr val="000000"/>
                  </a:outerShdw>
                </a:effectLst>
                <a:latin typeface="Arial" charset="0"/>
              </a:rPr>
              <a:t>Football 7 Man Mechanics</a:t>
            </a:r>
          </a:p>
          <a:p>
            <a:pPr algn="ctr" eaLnBrk="1" hangingPunct="1">
              <a:defRPr/>
            </a:pPr>
            <a:endParaRPr lang="en-US" sz="3600" dirty="0">
              <a:solidFill>
                <a:srgbClr val="FFCC00"/>
              </a:solidFill>
              <a:effectLst>
                <a:outerShdw blurRad="38100" dist="38100" dir="2700000" algn="tl">
                  <a:srgbClr val="000000"/>
                </a:outerShdw>
              </a:effectLst>
              <a:latin typeface="Arial" charset="0"/>
            </a:endParaRPr>
          </a:p>
        </p:txBody>
      </p:sp>
      <p:pic>
        <p:nvPicPr>
          <p:cNvPr id="4099" name="Picture 1">
            <a:extLst>
              <a:ext uri="{FF2B5EF4-FFF2-40B4-BE49-F238E27FC236}">
                <a16:creationId xmlns:a16="http://schemas.microsoft.com/office/drawing/2014/main" id="{5CBE4468-F328-4AEF-AA2E-82043C937AC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30525" y="433388"/>
            <a:ext cx="3306763" cy="295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3EC364B0-104C-41EE-B25C-833B0E254D2F}"/>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555" name="Line 3">
            <a:extLst>
              <a:ext uri="{FF2B5EF4-FFF2-40B4-BE49-F238E27FC236}">
                <a16:creationId xmlns:a16="http://schemas.microsoft.com/office/drawing/2014/main" id="{AD785EFD-4C86-41F4-8D4D-A1CB0204D764}"/>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4932" name="Text Box 4">
            <a:extLst>
              <a:ext uri="{FF2B5EF4-FFF2-40B4-BE49-F238E27FC236}">
                <a16:creationId xmlns:a16="http://schemas.microsoft.com/office/drawing/2014/main" id="{8EEA3987-E972-42DF-838D-F35E1396F487}"/>
              </a:ext>
            </a:extLst>
          </p:cNvPr>
          <p:cNvSpPr txBox="1">
            <a:spLocks noChangeArrowheads="1"/>
          </p:cNvSpPr>
          <p:nvPr/>
        </p:nvSpPr>
        <p:spPr bwMode="auto">
          <a:xfrm>
            <a:off x="652463" y="1060450"/>
            <a:ext cx="1962150"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Trips Formation</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23557" name="Rectangle 5">
            <a:extLst>
              <a:ext uri="{FF2B5EF4-FFF2-40B4-BE49-F238E27FC236}">
                <a16:creationId xmlns:a16="http://schemas.microsoft.com/office/drawing/2014/main" id="{1689C31D-3406-4AF2-9BEF-491C2C2543C8}"/>
              </a:ext>
            </a:extLst>
          </p:cNvPr>
          <p:cNvSpPr>
            <a:spLocks noChangeArrowheads="1"/>
          </p:cNvSpPr>
          <p:nvPr/>
        </p:nvSpPr>
        <p:spPr bwMode="auto">
          <a:xfrm>
            <a:off x="758825" y="1933575"/>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23558" name="Line 6">
            <a:extLst>
              <a:ext uri="{FF2B5EF4-FFF2-40B4-BE49-F238E27FC236}">
                <a16:creationId xmlns:a16="http://schemas.microsoft.com/office/drawing/2014/main" id="{70CDB238-61F8-4757-8BBA-533AAFA2AB02}"/>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59" name="Line 7">
            <a:extLst>
              <a:ext uri="{FF2B5EF4-FFF2-40B4-BE49-F238E27FC236}">
                <a16:creationId xmlns:a16="http://schemas.microsoft.com/office/drawing/2014/main" id="{B49B99B2-8616-4C06-A308-38CAFA29027C}"/>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60" name="Line 8">
            <a:extLst>
              <a:ext uri="{FF2B5EF4-FFF2-40B4-BE49-F238E27FC236}">
                <a16:creationId xmlns:a16="http://schemas.microsoft.com/office/drawing/2014/main" id="{8C7CE83E-137B-48EA-9F4C-123BAE55930A}"/>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61" name="Line 9">
            <a:extLst>
              <a:ext uri="{FF2B5EF4-FFF2-40B4-BE49-F238E27FC236}">
                <a16:creationId xmlns:a16="http://schemas.microsoft.com/office/drawing/2014/main" id="{157746CE-239D-47CB-91B5-717397C8E6BE}"/>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62" name="Rectangle 10">
            <a:extLst>
              <a:ext uri="{FF2B5EF4-FFF2-40B4-BE49-F238E27FC236}">
                <a16:creationId xmlns:a16="http://schemas.microsoft.com/office/drawing/2014/main" id="{ED46D38A-A9B0-4DAB-BA74-A1FFA62A573C}"/>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563" name="Rectangle 11">
            <a:extLst>
              <a:ext uri="{FF2B5EF4-FFF2-40B4-BE49-F238E27FC236}">
                <a16:creationId xmlns:a16="http://schemas.microsoft.com/office/drawing/2014/main" id="{3EEDE195-8EE1-4FDB-9C12-7D2E55FB8D37}"/>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564" name="Rectangle 12">
            <a:extLst>
              <a:ext uri="{FF2B5EF4-FFF2-40B4-BE49-F238E27FC236}">
                <a16:creationId xmlns:a16="http://schemas.microsoft.com/office/drawing/2014/main" id="{E09F56BD-CDA9-48B2-8E89-90D19C24BD7E}"/>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565" name="Rectangle 13">
            <a:extLst>
              <a:ext uri="{FF2B5EF4-FFF2-40B4-BE49-F238E27FC236}">
                <a16:creationId xmlns:a16="http://schemas.microsoft.com/office/drawing/2014/main" id="{A364E911-EAFE-4357-A01F-5C31D8BA6E9C}"/>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566" name="Line 14">
            <a:extLst>
              <a:ext uri="{FF2B5EF4-FFF2-40B4-BE49-F238E27FC236}">
                <a16:creationId xmlns:a16="http://schemas.microsoft.com/office/drawing/2014/main" id="{7000A570-8C78-4E99-B94D-B26496762E50}"/>
              </a:ext>
            </a:extLst>
          </p:cNvPr>
          <p:cNvSpPr>
            <a:spLocks noChangeShapeType="1"/>
          </p:cNvSpPr>
          <p:nvPr/>
        </p:nvSpPr>
        <p:spPr bwMode="auto">
          <a:xfrm>
            <a:off x="5292725" y="19589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67" name="Line 15">
            <a:extLst>
              <a:ext uri="{FF2B5EF4-FFF2-40B4-BE49-F238E27FC236}">
                <a16:creationId xmlns:a16="http://schemas.microsoft.com/office/drawing/2014/main" id="{3A51B000-DCAD-425F-B7AF-4B5753AB6A82}"/>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68" name="Line 16">
            <a:extLst>
              <a:ext uri="{FF2B5EF4-FFF2-40B4-BE49-F238E27FC236}">
                <a16:creationId xmlns:a16="http://schemas.microsoft.com/office/drawing/2014/main" id="{13F50A1E-A751-44FD-8F5C-DDFECF28E70B}"/>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4945" name="Text Box 17">
            <a:extLst>
              <a:ext uri="{FF2B5EF4-FFF2-40B4-BE49-F238E27FC236}">
                <a16:creationId xmlns:a16="http://schemas.microsoft.com/office/drawing/2014/main" id="{D67D6082-9490-470F-8DB3-1C26A2A358F7}"/>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24946" name="Text Box 18">
            <a:extLst>
              <a:ext uri="{FF2B5EF4-FFF2-40B4-BE49-F238E27FC236}">
                <a16:creationId xmlns:a16="http://schemas.microsoft.com/office/drawing/2014/main" id="{85E1E714-F041-4706-8365-11D72DED650E}"/>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24947" name="Text Box 19">
            <a:extLst>
              <a:ext uri="{FF2B5EF4-FFF2-40B4-BE49-F238E27FC236}">
                <a16:creationId xmlns:a16="http://schemas.microsoft.com/office/drawing/2014/main" id="{E7917389-B8F6-4BE7-B9B4-96210F0137EC}"/>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24948" name="Text Box 20">
            <a:extLst>
              <a:ext uri="{FF2B5EF4-FFF2-40B4-BE49-F238E27FC236}">
                <a16:creationId xmlns:a16="http://schemas.microsoft.com/office/drawing/2014/main" id="{2F5AB2D3-60A3-4E36-B7C5-E2566E419D40}"/>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24949" name="Text Box 21">
            <a:extLst>
              <a:ext uri="{FF2B5EF4-FFF2-40B4-BE49-F238E27FC236}">
                <a16:creationId xmlns:a16="http://schemas.microsoft.com/office/drawing/2014/main" id="{CD684EAB-CA85-40E1-A9EB-B5C4B8AB514F}"/>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24950" name="Text Box 22">
            <a:extLst>
              <a:ext uri="{FF2B5EF4-FFF2-40B4-BE49-F238E27FC236}">
                <a16:creationId xmlns:a16="http://schemas.microsoft.com/office/drawing/2014/main" id="{5A9C2C50-0F3F-4DA2-91E2-FC8524F321B4}"/>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24951" name="Text Box 23">
            <a:extLst>
              <a:ext uri="{FF2B5EF4-FFF2-40B4-BE49-F238E27FC236}">
                <a16:creationId xmlns:a16="http://schemas.microsoft.com/office/drawing/2014/main" id="{F5870CC8-A2E3-456A-9EEE-9A11FF877C84}"/>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23576" name="Line 24">
            <a:extLst>
              <a:ext uri="{FF2B5EF4-FFF2-40B4-BE49-F238E27FC236}">
                <a16:creationId xmlns:a16="http://schemas.microsoft.com/office/drawing/2014/main" id="{4731203E-F54E-48B5-B272-C2CAD1E58391}"/>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77" name="Rectangle 25">
            <a:extLst>
              <a:ext uri="{FF2B5EF4-FFF2-40B4-BE49-F238E27FC236}">
                <a16:creationId xmlns:a16="http://schemas.microsoft.com/office/drawing/2014/main" id="{4257BDB1-DA5A-44DD-89F3-615EAC4C5C96}"/>
              </a:ext>
            </a:extLst>
          </p:cNvPr>
          <p:cNvSpPr>
            <a:spLocks noChangeArrowheads="1"/>
          </p:cNvSpPr>
          <p:nvPr/>
        </p:nvSpPr>
        <p:spPr bwMode="auto">
          <a:xfrm>
            <a:off x="4064000" y="5829300"/>
            <a:ext cx="39116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solidFill>
                <a:srgbClr val="990099"/>
              </a:solidFill>
            </a:endParaRPr>
          </a:p>
        </p:txBody>
      </p:sp>
      <p:sp>
        <p:nvSpPr>
          <p:cNvPr id="23578" name="Line 26">
            <a:extLst>
              <a:ext uri="{FF2B5EF4-FFF2-40B4-BE49-F238E27FC236}">
                <a16:creationId xmlns:a16="http://schemas.microsoft.com/office/drawing/2014/main" id="{73777E42-A784-4D28-A45E-A9665AA11EEE}"/>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79" name="Line 27">
            <a:extLst>
              <a:ext uri="{FF2B5EF4-FFF2-40B4-BE49-F238E27FC236}">
                <a16:creationId xmlns:a16="http://schemas.microsoft.com/office/drawing/2014/main" id="{2C0C6529-3603-49F7-8D3E-586A5427C6CB}"/>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80" name="Line 28">
            <a:extLst>
              <a:ext uri="{FF2B5EF4-FFF2-40B4-BE49-F238E27FC236}">
                <a16:creationId xmlns:a16="http://schemas.microsoft.com/office/drawing/2014/main" id="{735B6C66-482D-434D-876D-23179B93DFE7}"/>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81" name="Line 29">
            <a:extLst>
              <a:ext uri="{FF2B5EF4-FFF2-40B4-BE49-F238E27FC236}">
                <a16:creationId xmlns:a16="http://schemas.microsoft.com/office/drawing/2014/main" id="{476A746E-2FA6-464F-9E5E-D951E4D65C19}"/>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82" name="Line 30">
            <a:extLst>
              <a:ext uri="{FF2B5EF4-FFF2-40B4-BE49-F238E27FC236}">
                <a16:creationId xmlns:a16="http://schemas.microsoft.com/office/drawing/2014/main" id="{87FD447A-D705-44EF-9516-7DDFF4047DF3}"/>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83" name="Line 31">
            <a:extLst>
              <a:ext uri="{FF2B5EF4-FFF2-40B4-BE49-F238E27FC236}">
                <a16:creationId xmlns:a16="http://schemas.microsoft.com/office/drawing/2014/main" id="{F98A4D6F-BEE0-4651-952A-FB687AE52EA8}"/>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84" name="Line 32">
            <a:extLst>
              <a:ext uri="{FF2B5EF4-FFF2-40B4-BE49-F238E27FC236}">
                <a16:creationId xmlns:a16="http://schemas.microsoft.com/office/drawing/2014/main" id="{DD3278B1-B85C-4579-8A17-88AA23F4E3F6}"/>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85" name="Line 33">
            <a:extLst>
              <a:ext uri="{FF2B5EF4-FFF2-40B4-BE49-F238E27FC236}">
                <a16:creationId xmlns:a16="http://schemas.microsoft.com/office/drawing/2014/main" id="{15A5F500-F60E-4EE0-9A67-99AC2C565F03}"/>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86" name="Line 34">
            <a:extLst>
              <a:ext uri="{FF2B5EF4-FFF2-40B4-BE49-F238E27FC236}">
                <a16:creationId xmlns:a16="http://schemas.microsoft.com/office/drawing/2014/main" id="{B91EDBF3-9177-4793-A89B-6C09B1240351}"/>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87" name="Line 35">
            <a:extLst>
              <a:ext uri="{FF2B5EF4-FFF2-40B4-BE49-F238E27FC236}">
                <a16:creationId xmlns:a16="http://schemas.microsoft.com/office/drawing/2014/main" id="{F40781BD-6E7A-41C7-B9C5-79C73759B88C}"/>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88" name="Line 36">
            <a:extLst>
              <a:ext uri="{FF2B5EF4-FFF2-40B4-BE49-F238E27FC236}">
                <a16:creationId xmlns:a16="http://schemas.microsoft.com/office/drawing/2014/main" id="{20AA401E-FFBE-4EFC-89FC-799A27E2A48E}"/>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589" name="Line 37">
            <a:extLst>
              <a:ext uri="{FF2B5EF4-FFF2-40B4-BE49-F238E27FC236}">
                <a16:creationId xmlns:a16="http://schemas.microsoft.com/office/drawing/2014/main" id="{16D0D4EC-E36D-4163-BF4C-723D326FBAE5}"/>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4966" name="Text Box 38">
            <a:extLst>
              <a:ext uri="{FF2B5EF4-FFF2-40B4-BE49-F238E27FC236}">
                <a16:creationId xmlns:a16="http://schemas.microsoft.com/office/drawing/2014/main" id="{23874D31-9808-4CFF-9AB6-3DE9D3B93A05}"/>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4967" name="Text Box 39">
            <a:extLst>
              <a:ext uri="{FF2B5EF4-FFF2-40B4-BE49-F238E27FC236}">
                <a16:creationId xmlns:a16="http://schemas.microsoft.com/office/drawing/2014/main" id="{7311BABD-2428-4727-86BE-17FBF8CDA895}"/>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4968" name="Text Box 40">
            <a:extLst>
              <a:ext uri="{FF2B5EF4-FFF2-40B4-BE49-F238E27FC236}">
                <a16:creationId xmlns:a16="http://schemas.microsoft.com/office/drawing/2014/main" id="{2C78A5D5-E1EA-4F55-9B13-24B7AD480DDD}"/>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4969" name="Text Box 41">
            <a:extLst>
              <a:ext uri="{FF2B5EF4-FFF2-40B4-BE49-F238E27FC236}">
                <a16:creationId xmlns:a16="http://schemas.microsoft.com/office/drawing/2014/main" id="{9D2E6E02-F9C6-42BB-850E-3408E54DFB51}"/>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4970" name="Text Box 42">
            <a:extLst>
              <a:ext uri="{FF2B5EF4-FFF2-40B4-BE49-F238E27FC236}">
                <a16:creationId xmlns:a16="http://schemas.microsoft.com/office/drawing/2014/main" id="{A90AACF0-775C-4A10-A429-5412CF6FF976}"/>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23595" name="Group 43">
            <a:extLst>
              <a:ext uri="{FF2B5EF4-FFF2-40B4-BE49-F238E27FC236}">
                <a16:creationId xmlns:a16="http://schemas.microsoft.com/office/drawing/2014/main" id="{2104B8A4-1E90-48AE-A8CF-0DED82D1D2A3}"/>
              </a:ext>
            </a:extLst>
          </p:cNvPr>
          <p:cNvGrpSpPr>
            <a:grpSpLocks/>
          </p:cNvGrpSpPr>
          <p:nvPr/>
        </p:nvGrpSpPr>
        <p:grpSpPr bwMode="auto">
          <a:xfrm>
            <a:off x="5219700" y="5969000"/>
            <a:ext cx="204788" cy="730250"/>
            <a:chOff x="3204" y="3720"/>
            <a:chExt cx="113" cy="420"/>
          </a:xfrm>
        </p:grpSpPr>
        <p:grpSp>
          <p:nvGrpSpPr>
            <p:cNvPr id="23663" name="Group 44">
              <a:extLst>
                <a:ext uri="{FF2B5EF4-FFF2-40B4-BE49-F238E27FC236}">
                  <a16:creationId xmlns:a16="http://schemas.microsoft.com/office/drawing/2014/main" id="{B978EBD8-B04C-4F28-8DBD-28500261E884}"/>
                </a:ext>
              </a:extLst>
            </p:cNvPr>
            <p:cNvGrpSpPr>
              <a:grpSpLocks/>
            </p:cNvGrpSpPr>
            <p:nvPr/>
          </p:nvGrpSpPr>
          <p:grpSpPr bwMode="auto">
            <a:xfrm>
              <a:off x="3204" y="3720"/>
              <a:ext cx="113" cy="420"/>
              <a:chOff x="3204" y="3708"/>
              <a:chExt cx="113" cy="420"/>
            </a:xfrm>
          </p:grpSpPr>
          <p:sp>
            <p:nvSpPr>
              <p:cNvPr id="23668" name="AutoShape 45">
                <a:extLst>
                  <a:ext uri="{FF2B5EF4-FFF2-40B4-BE49-F238E27FC236}">
                    <a16:creationId xmlns:a16="http://schemas.microsoft.com/office/drawing/2014/main" id="{1345E613-A4FD-49D3-B196-5C918A82A39F}"/>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669" name="Oval 46">
                <a:extLst>
                  <a:ext uri="{FF2B5EF4-FFF2-40B4-BE49-F238E27FC236}">
                    <a16:creationId xmlns:a16="http://schemas.microsoft.com/office/drawing/2014/main" id="{211866E3-E129-4BEC-A90B-B10FFA04AB94}"/>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23664" name="Line 47">
              <a:extLst>
                <a:ext uri="{FF2B5EF4-FFF2-40B4-BE49-F238E27FC236}">
                  <a16:creationId xmlns:a16="http://schemas.microsoft.com/office/drawing/2014/main" id="{E4ACCB76-72C0-478D-AA72-064E1DD3BC56}"/>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65" name="Line 48">
              <a:extLst>
                <a:ext uri="{FF2B5EF4-FFF2-40B4-BE49-F238E27FC236}">
                  <a16:creationId xmlns:a16="http://schemas.microsoft.com/office/drawing/2014/main" id="{47CDBBB8-F7C0-4185-AEA9-F42F87AE8327}"/>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66" name="Line 49">
              <a:extLst>
                <a:ext uri="{FF2B5EF4-FFF2-40B4-BE49-F238E27FC236}">
                  <a16:creationId xmlns:a16="http://schemas.microsoft.com/office/drawing/2014/main" id="{566E2796-42B4-4DA3-9D3C-2A24CB764C44}"/>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67" name="Oval 50">
              <a:extLst>
                <a:ext uri="{FF2B5EF4-FFF2-40B4-BE49-F238E27FC236}">
                  <a16:creationId xmlns:a16="http://schemas.microsoft.com/office/drawing/2014/main" id="{3FD20F73-4646-4595-9965-50B12AB6D692}"/>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23596" name="Group 51">
            <a:extLst>
              <a:ext uri="{FF2B5EF4-FFF2-40B4-BE49-F238E27FC236}">
                <a16:creationId xmlns:a16="http://schemas.microsoft.com/office/drawing/2014/main" id="{70F8DB8B-89DF-4987-B62D-0FC2AC8F8759}"/>
              </a:ext>
            </a:extLst>
          </p:cNvPr>
          <p:cNvGrpSpPr>
            <a:grpSpLocks/>
          </p:cNvGrpSpPr>
          <p:nvPr/>
        </p:nvGrpSpPr>
        <p:grpSpPr bwMode="auto">
          <a:xfrm>
            <a:off x="5178425" y="5911850"/>
            <a:ext cx="268288" cy="571500"/>
            <a:chOff x="3248" y="3589"/>
            <a:chExt cx="169" cy="360"/>
          </a:xfrm>
        </p:grpSpPr>
        <p:sp>
          <p:nvSpPr>
            <p:cNvPr id="23660" name="Rectangle 52">
              <a:extLst>
                <a:ext uri="{FF2B5EF4-FFF2-40B4-BE49-F238E27FC236}">
                  <a16:creationId xmlns:a16="http://schemas.microsoft.com/office/drawing/2014/main" id="{8BE62613-001C-486A-B19D-3FB0232F1A4E}"/>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661" name="Text Box 53">
              <a:extLst>
                <a:ext uri="{FF2B5EF4-FFF2-40B4-BE49-F238E27FC236}">
                  <a16:creationId xmlns:a16="http://schemas.microsoft.com/office/drawing/2014/main" id="{B6888D34-8F7C-460C-9C43-50534F253B5A}"/>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23662" name="Line 54">
              <a:extLst>
                <a:ext uri="{FF2B5EF4-FFF2-40B4-BE49-F238E27FC236}">
                  <a16:creationId xmlns:a16="http://schemas.microsoft.com/office/drawing/2014/main" id="{6F309B1F-E4DB-463E-8CFC-0AC1A019FABD}"/>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3597" name="Group 55">
            <a:extLst>
              <a:ext uri="{FF2B5EF4-FFF2-40B4-BE49-F238E27FC236}">
                <a16:creationId xmlns:a16="http://schemas.microsoft.com/office/drawing/2014/main" id="{D98DE234-BF77-483F-9F0A-E1FD9DD0526B}"/>
              </a:ext>
            </a:extLst>
          </p:cNvPr>
          <p:cNvGrpSpPr>
            <a:grpSpLocks/>
          </p:cNvGrpSpPr>
          <p:nvPr/>
        </p:nvGrpSpPr>
        <p:grpSpPr bwMode="auto">
          <a:xfrm>
            <a:off x="4367213" y="5961063"/>
            <a:ext cx="192087" cy="730250"/>
            <a:chOff x="3204" y="3720"/>
            <a:chExt cx="113" cy="420"/>
          </a:xfrm>
        </p:grpSpPr>
        <p:grpSp>
          <p:nvGrpSpPr>
            <p:cNvPr id="23653" name="Group 56">
              <a:extLst>
                <a:ext uri="{FF2B5EF4-FFF2-40B4-BE49-F238E27FC236}">
                  <a16:creationId xmlns:a16="http://schemas.microsoft.com/office/drawing/2014/main" id="{6D92037B-180E-4EF6-85E0-5C992BD506C3}"/>
                </a:ext>
              </a:extLst>
            </p:cNvPr>
            <p:cNvGrpSpPr>
              <a:grpSpLocks/>
            </p:cNvGrpSpPr>
            <p:nvPr/>
          </p:nvGrpSpPr>
          <p:grpSpPr bwMode="auto">
            <a:xfrm>
              <a:off x="3204" y="3720"/>
              <a:ext cx="113" cy="420"/>
              <a:chOff x="3204" y="3708"/>
              <a:chExt cx="113" cy="420"/>
            </a:xfrm>
          </p:grpSpPr>
          <p:sp>
            <p:nvSpPr>
              <p:cNvPr id="23658" name="AutoShape 57">
                <a:extLst>
                  <a:ext uri="{FF2B5EF4-FFF2-40B4-BE49-F238E27FC236}">
                    <a16:creationId xmlns:a16="http://schemas.microsoft.com/office/drawing/2014/main" id="{6A53151C-C909-4DA8-A1B6-4EE28B844AB0}"/>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659" name="Oval 58">
                <a:extLst>
                  <a:ext uri="{FF2B5EF4-FFF2-40B4-BE49-F238E27FC236}">
                    <a16:creationId xmlns:a16="http://schemas.microsoft.com/office/drawing/2014/main" id="{13E0695F-CFED-423E-BF2B-E1B262E44E72}"/>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23654" name="Line 59">
              <a:extLst>
                <a:ext uri="{FF2B5EF4-FFF2-40B4-BE49-F238E27FC236}">
                  <a16:creationId xmlns:a16="http://schemas.microsoft.com/office/drawing/2014/main" id="{06DBA998-1933-44B7-9187-2B357E10A47A}"/>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55" name="Line 60">
              <a:extLst>
                <a:ext uri="{FF2B5EF4-FFF2-40B4-BE49-F238E27FC236}">
                  <a16:creationId xmlns:a16="http://schemas.microsoft.com/office/drawing/2014/main" id="{57796305-3DBD-45C1-B183-2EDDCF1EAF5D}"/>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56" name="Line 61">
              <a:extLst>
                <a:ext uri="{FF2B5EF4-FFF2-40B4-BE49-F238E27FC236}">
                  <a16:creationId xmlns:a16="http://schemas.microsoft.com/office/drawing/2014/main" id="{E502F99C-DD69-41E3-8365-3267A85524EE}"/>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57" name="Oval 62">
              <a:extLst>
                <a:ext uri="{FF2B5EF4-FFF2-40B4-BE49-F238E27FC236}">
                  <a16:creationId xmlns:a16="http://schemas.microsoft.com/office/drawing/2014/main" id="{3F17F1E1-B6EF-472A-825A-F5F411A7889E}"/>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23598" name="Rectangle 63">
            <a:extLst>
              <a:ext uri="{FF2B5EF4-FFF2-40B4-BE49-F238E27FC236}">
                <a16:creationId xmlns:a16="http://schemas.microsoft.com/office/drawing/2014/main" id="{BF089277-ADE5-4E5B-8CFB-36FC0B974312}"/>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24992" name="Text Box 64">
            <a:extLst>
              <a:ext uri="{FF2B5EF4-FFF2-40B4-BE49-F238E27FC236}">
                <a16:creationId xmlns:a16="http://schemas.microsoft.com/office/drawing/2014/main" id="{F0DF1F5B-8921-4B8C-BFAA-8D769B09AD6F}"/>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a:solidFill>
                  <a:schemeClr val="bg1"/>
                </a:solidFill>
                <a:effectLst>
                  <a:outerShdw blurRad="38100" dist="38100" dir="2700000" algn="tl">
                    <a:srgbClr val="000000"/>
                  </a:outerShdw>
                </a:effectLst>
                <a:latin typeface="Arial" charset="0"/>
              </a:rPr>
              <a:t>Score Board</a:t>
            </a:r>
          </a:p>
        </p:txBody>
      </p:sp>
      <p:sp>
        <p:nvSpPr>
          <p:cNvPr id="124993" name="Text Box 65">
            <a:extLst>
              <a:ext uri="{FF2B5EF4-FFF2-40B4-BE49-F238E27FC236}">
                <a16:creationId xmlns:a16="http://schemas.microsoft.com/office/drawing/2014/main" id="{B9971FA5-E6D6-4931-97CE-CE6103B942B9}"/>
              </a:ext>
            </a:extLst>
          </p:cNvPr>
          <p:cNvSpPr txBox="1">
            <a:spLocks noChangeArrowheads="1"/>
          </p:cNvSpPr>
          <p:nvPr/>
        </p:nvSpPr>
        <p:spPr bwMode="auto">
          <a:xfrm>
            <a:off x="1937238" y="104086"/>
            <a:ext cx="562768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defRPr/>
            </a:pPr>
            <a:r>
              <a:rPr lang="en-US" sz="4000" dirty="0">
                <a:solidFill>
                  <a:srgbClr val="FFCC00"/>
                </a:solidFill>
                <a:effectLst>
                  <a:outerShdw blurRad="38100" dist="38100" dir="2700000" algn="tl">
                    <a:srgbClr val="000000"/>
                  </a:outerShdw>
                </a:effectLst>
                <a:latin typeface="Arial" charset="0"/>
              </a:rPr>
              <a:t>Initial Keys – 7 Man</a:t>
            </a:r>
          </a:p>
        </p:txBody>
      </p:sp>
      <p:grpSp>
        <p:nvGrpSpPr>
          <p:cNvPr id="23601" name="Group 66">
            <a:extLst>
              <a:ext uri="{FF2B5EF4-FFF2-40B4-BE49-F238E27FC236}">
                <a16:creationId xmlns:a16="http://schemas.microsoft.com/office/drawing/2014/main" id="{701713F3-DC26-441A-AD51-8E207C2E178C}"/>
              </a:ext>
            </a:extLst>
          </p:cNvPr>
          <p:cNvGrpSpPr>
            <a:grpSpLocks/>
          </p:cNvGrpSpPr>
          <p:nvPr/>
        </p:nvGrpSpPr>
        <p:grpSpPr bwMode="auto">
          <a:xfrm>
            <a:off x="3338513" y="1374775"/>
            <a:ext cx="612775" cy="457200"/>
            <a:chOff x="2359" y="3560"/>
            <a:chExt cx="386" cy="288"/>
          </a:xfrm>
        </p:grpSpPr>
        <p:sp>
          <p:nvSpPr>
            <p:cNvPr id="23651" name="Rectangle 67">
              <a:extLst>
                <a:ext uri="{FF2B5EF4-FFF2-40B4-BE49-F238E27FC236}">
                  <a16:creationId xmlns:a16="http://schemas.microsoft.com/office/drawing/2014/main" id="{2C554E74-DDCF-4810-8CE4-279D416B0227}"/>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652" name="Text Box 68">
              <a:extLst>
                <a:ext uri="{FF2B5EF4-FFF2-40B4-BE49-F238E27FC236}">
                  <a16:creationId xmlns:a16="http://schemas.microsoft.com/office/drawing/2014/main" id="{1281BE78-01F3-4281-84B6-87E5261E469A}"/>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FJ</a:t>
              </a:r>
            </a:p>
          </p:txBody>
        </p:sp>
      </p:grpSp>
      <p:grpSp>
        <p:nvGrpSpPr>
          <p:cNvPr id="23602" name="Group 69">
            <a:extLst>
              <a:ext uri="{FF2B5EF4-FFF2-40B4-BE49-F238E27FC236}">
                <a16:creationId xmlns:a16="http://schemas.microsoft.com/office/drawing/2014/main" id="{7EF7C99B-0EA2-4E36-8194-77A15781BC88}"/>
              </a:ext>
            </a:extLst>
          </p:cNvPr>
          <p:cNvGrpSpPr>
            <a:grpSpLocks/>
          </p:cNvGrpSpPr>
          <p:nvPr/>
        </p:nvGrpSpPr>
        <p:grpSpPr bwMode="auto">
          <a:xfrm>
            <a:off x="4268788" y="3943350"/>
            <a:ext cx="442912" cy="471488"/>
            <a:chOff x="3796" y="2871"/>
            <a:chExt cx="279" cy="297"/>
          </a:xfrm>
        </p:grpSpPr>
        <p:sp>
          <p:nvSpPr>
            <p:cNvPr id="23649" name="Rectangle 70">
              <a:extLst>
                <a:ext uri="{FF2B5EF4-FFF2-40B4-BE49-F238E27FC236}">
                  <a16:creationId xmlns:a16="http://schemas.microsoft.com/office/drawing/2014/main" id="{7135662C-68E9-4C7F-BDA4-EBF431EDC075}"/>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650" name="Text Box 71">
              <a:extLst>
                <a:ext uri="{FF2B5EF4-FFF2-40B4-BE49-F238E27FC236}">
                  <a16:creationId xmlns:a16="http://schemas.microsoft.com/office/drawing/2014/main" id="{5C20F455-63C7-41B3-A11C-C650E38AC834}"/>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23603" name="Group 72">
            <a:extLst>
              <a:ext uri="{FF2B5EF4-FFF2-40B4-BE49-F238E27FC236}">
                <a16:creationId xmlns:a16="http://schemas.microsoft.com/office/drawing/2014/main" id="{9DF5A757-D3BA-4CB6-B232-F2D3C1BE4E3B}"/>
              </a:ext>
            </a:extLst>
          </p:cNvPr>
          <p:cNvGrpSpPr>
            <a:grpSpLocks/>
          </p:cNvGrpSpPr>
          <p:nvPr/>
        </p:nvGrpSpPr>
        <p:grpSpPr bwMode="auto">
          <a:xfrm>
            <a:off x="3313113" y="5881688"/>
            <a:ext cx="612775" cy="457200"/>
            <a:chOff x="2359" y="3560"/>
            <a:chExt cx="386" cy="288"/>
          </a:xfrm>
        </p:grpSpPr>
        <p:sp>
          <p:nvSpPr>
            <p:cNvPr id="23647" name="Rectangle 73">
              <a:extLst>
                <a:ext uri="{FF2B5EF4-FFF2-40B4-BE49-F238E27FC236}">
                  <a16:creationId xmlns:a16="http://schemas.microsoft.com/office/drawing/2014/main" id="{B6830865-4745-4A4E-BE95-AF913BAF6E27}"/>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648" name="Text Box 74">
              <a:extLst>
                <a:ext uri="{FF2B5EF4-FFF2-40B4-BE49-F238E27FC236}">
                  <a16:creationId xmlns:a16="http://schemas.microsoft.com/office/drawing/2014/main" id="{88E14666-7C94-48BE-83C0-FE28150D014F}"/>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SJ</a:t>
              </a:r>
            </a:p>
          </p:txBody>
        </p:sp>
      </p:grpSp>
      <p:grpSp>
        <p:nvGrpSpPr>
          <p:cNvPr id="23604" name="Group 75">
            <a:extLst>
              <a:ext uri="{FF2B5EF4-FFF2-40B4-BE49-F238E27FC236}">
                <a16:creationId xmlns:a16="http://schemas.microsoft.com/office/drawing/2014/main" id="{3EFB586E-AA44-43A5-A195-54F64C6E8323}"/>
              </a:ext>
            </a:extLst>
          </p:cNvPr>
          <p:cNvGrpSpPr>
            <a:grpSpLocks/>
          </p:cNvGrpSpPr>
          <p:nvPr/>
        </p:nvGrpSpPr>
        <p:grpSpPr bwMode="auto">
          <a:xfrm>
            <a:off x="6484938" y="2998788"/>
            <a:ext cx="442912" cy="460375"/>
            <a:chOff x="3796" y="2871"/>
            <a:chExt cx="279" cy="297"/>
          </a:xfrm>
        </p:grpSpPr>
        <p:sp>
          <p:nvSpPr>
            <p:cNvPr id="23645" name="Rectangle 76">
              <a:extLst>
                <a:ext uri="{FF2B5EF4-FFF2-40B4-BE49-F238E27FC236}">
                  <a16:creationId xmlns:a16="http://schemas.microsoft.com/office/drawing/2014/main" id="{7F63E8E5-EA05-40B6-8EC8-B1D4FA22EAD5}"/>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646" name="Text Box 77">
              <a:extLst>
                <a:ext uri="{FF2B5EF4-FFF2-40B4-BE49-F238E27FC236}">
                  <a16:creationId xmlns:a16="http://schemas.microsoft.com/office/drawing/2014/main" id="{40EDAF3D-2630-464E-9F78-0D312FEBBD61}"/>
                </a:ext>
              </a:extLst>
            </p:cNvPr>
            <p:cNvSpPr txBox="1">
              <a:spLocks noChangeArrowheads="1"/>
            </p:cNvSpPr>
            <p:nvPr/>
          </p:nvSpPr>
          <p:spPr bwMode="auto">
            <a:xfrm>
              <a:off x="3818" y="2871"/>
              <a:ext cx="194" cy="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23605" name="Group 78">
            <a:extLst>
              <a:ext uri="{FF2B5EF4-FFF2-40B4-BE49-F238E27FC236}">
                <a16:creationId xmlns:a16="http://schemas.microsoft.com/office/drawing/2014/main" id="{D2CC8888-C938-4AF6-A34A-741137902DCA}"/>
              </a:ext>
            </a:extLst>
          </p:cNvPr>
          <p:cNvGrpSpPr>
            <a:grpSpLocks/>
          </p:cNvGrpSpPr>
          <p:nvPr/>
        </p:nvGrpSpPr>
        <p:grpSpPr bwMode="auto">
          <a:xfrm>
            <a:off x="5002213" y="5868988"/>
            <a:ext cx="612775" cy="457200"/>
            <a:chOff x="2359" y="3560"/>
            <a:chExt cx="386" cy="288"/>
          </a:xfrm>
        </p:grpSpPr>
        <p:sp>
          <p:nvSpPr>
            <p:cNvPr id="23643" name="Rectangle 79">
              <a:extLst>
                <a:ext uri="{FF2B5EF4-FFF2-40B4-BE49-F238E27FC236}">
                  <a16:creationId xmlns:a16="http://schemas.microsoft.com/office/drawing/2014/main" id="{34CF0BD9-0B66-4B0A-B88C-92BA964BBB3B}"/>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644" name="Text Box 80">
              <a:extLst>
                <a:ext uri="{FF2B5EF4-FFF2-40B4-BE49-F238E27FC236}">
                  <a16:creationId xmlns:a16="http://schemas.microsoft.com/office/drawing/2014/main" id="{8C2B3A46-D76B-48B0-9BA3-3715101409B4}"/>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23606" name="Group 81">
            <a:extLst>
              <a:ext uri="{FF2B5EF4-FFF2-40B4-BE49-F238E27FC236}">
                <a16:creationId xmlns:a16="http://schemas.microsoft.com/office/drawing/2014/main" id="{79CB4DEB-8B47-4105-9580-6833B9F81D4B}"/>
              </a:ext>
            </a:extLst>
          </p:cNvPr>
          <p:cNvGrpSpPr>
            <a:grpSpLocks/>
          </p:cNvGrpSpPr>
          <p:nvPr/>
        </p:nvGrpSpPr>
        <p:grpSpPr bwMode="auto">
          <a:xfrm>
            <a:off x="5035550" y="1370013"/>
            <a:ext cx="695325" cy="471487"/>
            <a:chOff x="598" y="1763"/>
            <a:chExt cx="438" cy="297"/>
          </a:xfrm>
        </p:grpSpPr>
        <p:sp>
          <p:nvSpPr>
            <p:cNvPr id="23641" name="Rectangle 82">
              <a:extLst>
                <a:ext uri="{FF2B5EF4-FFF2-40B4-BE49-F238E27FC236}">
                  <a16:creationId xmlns:a16="http://schemas.microsoft.com/office/drawing/2014/main" id="{1E01016A-8958-4A70-8F96-FBCA9EBEEBAB}"/>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642" name="Text Box 83">
              <a:extLst>
                <a:ext uri="{FF2B5EF4-FFF2-40B4-BE49-F238E27FC236}">
                  <a16:creationId xmlns:a16="http://schemas.microsoft.com/office/drawing/2014/main" id="{7A7B13C1-3297-45EA-9174-2BB7C59BDDD4}"/>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23607" name="Group 84">
            <a:extLst>
              <a:ext uri="{FF2B5EF4-FFF2-40B4-BE49-F238E27FC236}">
                <a16:creationId xmlns:a16="http://schemas.microsoft.com/office/drawing/2014/main" id="{68E8C7B5-E523-4FF1-8D83-2D26B2342093}"/>
              </a:ext>
            </a:extLst>
          </p:cNvPr>
          <p:cNvGrpSpPr>
            <a:grpSpLocks/>
          </p:cNvGrpSpPr>
          <p:nvPr/>
        </p:nvGrpSpPr>
        <p:grpSpPr bwMode="auto">
          <a:xfrm>
            <a:off x="2865438" y="3067050"/>
            <a:ext cx="600075" cy="496888"/>
            <a:chOff x="589" y="2670"/>
            <a:chExt cx="378" cy="297"/>
          </a:xfrm>
        </p:grpSpPr>
        <p:sp>
          <p:nvSpPr>
            <p:cNvPr id="23639" name="Rectangle 85">
              <a:extLst>
                <a:ext uri="{FF2B5EF4-FFF2-40B4-BE49-F238E27FC236}">
                  <a16:creationId xmlns:a16="http://schemas.microsoft.com/office/drawing/2014/main" id="{566BE348-D58C-4F5F-84D3-F9389FAE72BA}"/>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640" name="Text Box 86">
              <a:extLst>
                <a:ext uri="{FF2B5EF4-FFF2-40B4-BE49-F238E27FC236}">
                  <a16:creationId xmlns:a16="http://schemas.microsoft.com/office/drawing/2014/main" id="{546CF531-C644-4F50-9FAB-7244C4F2DD7C}"/>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23608" name="Rectangle 87">
            <a:extLst>
              <a:ext uri="{FF2B5EF4-FFF2-40B4-BE49-F238E27FC236}">
                <a16:creationId xmlns:a16="http://schemas.microsoft.com/office/drawing/2014/main" id="{20919AA1-8C87-43F7-953A-5C6966739F85}"/>
              </a:ext>
            </a:extLst>
          </p:cNvPr>
          <p:cNvSpPr>
            <a:spLocks noChangeAspect="1" noChangeArrowheads="1"/>
          </p:cNvSpPr>
          <p:nvPr/>
        </p:nvSpPr>
        <p:spPr bwMode="auto">
          <a:xfrm>
            <a:off x="5346700" y="37592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609" name="Oval 88">
            <a:extLst>
              <a:ext uri="{FF2B5EF4-FFF2-40B4-BE49-F238E27FC236}">
                <a16:creationId xmlns:a16="http://schemas.microsoft.com/office/drawing/2014/main" id="{331B4414-C59B-4F09-B123-D981E972FED2}"/>
              </a:ext>
            </a:extLst>
          </p:cNvPr>
          <p:cNvSpPr>
            <a:spLocks noChangeAspect="1" noChangeArrowheads="1"/>
          </p:cNvSpPr>
          <p:nvPr/>
        </p:nvSpPr>
        <p:spPr bwMode="auto">
          <a:xfrm>
            <a:off x="5346700" y="34925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610" name="Oval 89">
            <a:extLst>
              <a:ext uri="{FF2B5EF4-FFF2-40B4-BE49-F238E27FC236}">
                <a16:creationId xmlns:a16="http://schemas.microsoft.com/office/drawing/2014/main" id="{13948054-0952-4F35-8263-82D441C61E94}"/>
              </a:ext>
            </a:extLst>
          </p:cNvPr>
          <p:cNvSpPr>
            <a:spLocks noChangeAspect="1" noChangeArrowheads="1"/>
          </p:cNvSpPr>
          <p:nvPr/>
        </p:nvSpPr>
        <p:spPr bwMode="auto">
          <a:xfrm>
            <a:off x="5346700" y="32004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611" name="Oval 90">
            <a:extLst>
              <a:ext uri="{FF2B5EF4-FFF2-40B4-BE49-F238E27FC236}">
                <a16:creationId xmlns:a16="http://schemas.microsoft.com/office/drawing/2014/main" id="{7D2DAF40-358B-4C6B-9700-46F6EB77F52A}"/>
              </a:ext>
            </a:extLst>
          </p:cNvPr>
          <p:cNvSpPr>
            <a:spLocks noChangeAspect="1" noChangeArrowheads="1"/>
          </p:cNvSpPr>
          <p:nvPr/>
        </p:nvSpPr>
        <p:spPr bwMode="auto">
          <a:xfrm>
            <a:off x="5346700" y="40386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612" name="Oval 91">
            <a:extLst>
              <a:ext uri="{FF2B5EF4-FFF2-40B4-BE49-F238E27FC236}">
                <a16:creationId xmlns:a16="http://schemas.microsoft.com/office/drawing/2014/main" id="{BA32C1D7-5158-4F75-AACD-C2231C0E0485}"/>
              </a:ext>
            </a:extLst>
          </p:cNvPr>
          <p:cNvSpPr>
            <a:spLocks noChangeAspect="1" noChangeArrowheads="1"/>
          </p:cNvSpPr>
          <p:nvPr/>
        </p:nvSpPr>
        <p:spPr bwMode="auto">
          <a:xfrm>
            <a:off x="5346700" y="4318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613" name="Oval 92">
            <a:extLst>
              <a:ext uri="{FF2B5EF4-FFF2-40B4-BE49-F238E27FC236}">
                <a16:creationId xmlns:a16="http://schemas.microsoft.com/office/drawing/2014/main" id="{0061A24D-735A-4D28-9D97-0FE8B4144DE5}"/>
              </a:ext>
            </a:extLst>
          </p:cNvPr>
          <p:cNvSpPr>
            <a:spLocks noChangeAspect="1" noChangeArrowheads="1"/>
          </p:cNvSpPr>
          <p:nvPr/>
        </p:nvSpPr>
        <p:spPr bwMode="auto">
          <a:xfrm>
            <a:off x="5651500" y="37592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23614" name="Oval 93">
            <a:extLst>
              <a:ext uri="{FF2B5EF4-FFF2-40B4-BE49-F238E27FC236}">
                <a16:creationId xmlns:a16="http://schemas.microsoft.com/office/drawing/2014/main" id="{F4A54016-57D4-4204-B4D6-E95B7B2C7FB6}"/>
              </a:ext>
            </a:extLst>
          </p:cNvPr>
          <p:cNvSpPr>
            <a:spLocks noChangeAspect="1" noChangeArrowheads="1"/>
          </p:cNvSpPr>
          <p:nvPr/>
        </p:nvSpPr>
        <p:spPr bwMode="auto">
          <a:xfrm>
            <a:off x="5348288" y="5237163"/>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23615" name="Group 94">
            <a:extLst>
              <a:ext uri="{FF2B5EF4-FFF2-40B4-BE49-F238E27FC236}">
                <a16:creationId xmlns:a16="http://schemas.microsoft.com/office/drawing/2014/main" id="{4A2E2B74-597E-4561-BE46-A366961E9104}"/>
              </a:ext>
            </a:extLst>
          </p:cNvPr>
          <p:cNvGrpSpPr>
            <a:grpSpLocks noChangeAspect="1"/>
          </p:cNvGrpSpPr>
          <p:nvPr/>
        </p:nvGrpSpPr>
        <p:grpSpPr bwMode="auto">
          <a:xfrm>
            <a:off x="5311775" y="4849813"/>
            <a:ext cx="542925" cy="336550"/>
            <a:chOff x="3058" y="2951"/>
            <a:chExt cx="428" cy="264"/>
          </a:xfrm>
        </p:grpSpPr>
        <p:sp>
          <p:nvSpPr>
            <p:cNvPr id="23637" name="Oval 95">
              <a:extLst>
                <a:ext uri="{FF2B5EF4-FFF2-40B4-BE49-F238E27FC236}">
                  <a16:creationId xmlns:a16="http://schemas.microsoft.com/office/drawing/2014/main" id="{060C0B51-561D-47C8-BFF4-12C9FDBBB3AF}"/>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638" name="Text Box 96">
              <a:extLst>
                <a:ext uri="{FF2B5EF4-FFF2-40B4-BE49-F238E27FC236}">
                  <a16:creationId xmlns:a16="http://schemas.microsoft.com/office/drawing/2014/main" id="{33B5BD4F-951F-4E7F-8849-69D52321B87B}"/>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23616" name="Group 97">
            <a:extLst>
              <a:ext uri="{FF2B5EF4-FFF2-40B4-BE49-F238E27FC236}">
                <a16:creationId xmlns:a16="http://schemas.microsoft.com/office/drawing/2014/main" id="{7AF13704-B761-4ADA-988F-EAA26B781498}"/>
              </a:ext>
            </a:extLst>
          </p:cNvPr>
          <p:cNvGrpSpPr>
            <a:grpSpLocks noChangeAspect="1"/>
          </p:cNvGrpSpPr>
          <p:nvPr/>
        </p:nvGrpSpPr>
        <p:grpSpPr bwMode="auto">
          <a:xfrm>
            <a:off x="5335588" y="2652713"/>
            <a:ext cx="287337" cy="336550"/>
            <a:chOff x="3264" y="1559"/>
            <a:chExt cx="226" cy="264"/>
          </a:xfrm>
        </p:grpSpPr>
        <p:sp>
          <p:nvSpPr>
            <p:cNvPr id="23635" name="Oval 98">
              <a:extLst>
                <a:ext uri="{FF2B5EF4-FFF2-40B4-BE49-F238E27FC236}">
                  <a16:creationId xmlns:a16="http://schemas.microsoft.com/office/drawing/2014/main" id="{38D0C30D-2C53-44FC-A65D-E252FCEC3961}"/>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636" name="Text Box 99">
              <a:extLst>
                <a:ext uri="{FF2B5EF4-FFF2-40B4-BE49-F238E27FC236}">
                  <a16:creationId xmlns:a16="http://schemas.microsoft.com/office/drawing/2014/main" id="{2421BBCA-B579-4CB0-A951-8D28FAA701C9}"/>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23617" name="Group 100">
            <a:extLst>
              <a:ext uri="{FF2B5EF4-FFF2-40B4-BE49-F238E27FC236}">
                <a16:creationId xmlns:a16="http://schemas.microsoft.com/office/drawing/2014/main" id="{FFCFB708-2BAE-4EA0-B262-D9ED50EFF21F}"/>
              </a:ext>
            </a:extLst>
          </p:cNvPr>
          <p:cNvGrpSpPr>
            <a:grpSpLocks noChangeAspect="1"/>
          </p:cNvGrpSpPr>
          <p:nvPr/>
        </p:nvGrpSpPr>
        <p:grpSpPr bwMode="auto">
          <a:xfrm>
            <a:off x="5603875" y="2312988"/>
            <a:ext cx="274638" cy="336550"/>
            <a:chOff x="3855" y="2096"/>
            <a:chExt cx="217" cy="264"/>
          </a:xfrm>
        </p:grpSpPr>
        <p:sp>
          <p:nvSpPr>
            <p:cNvPr id="23633" name="Oval 101">
              <a:extLst>
                <a:ext uri="{FF2B5EF4-FFF2-40B4-BE49-F238E27FC236}">
                  <a16:creationId xmlns:a16="http://schemas.microsoft.com/office/drawing/2014/main" id="{07F9DFF9-F5C6-4D68-A5DA-B839B9528DD4}"/>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634" name="Text Box 102">
              <a:extLst>
                <a:ext uri="{FF2B5EF4-FFF2-40B4-BE49-F238E27FC236}">
                  <a16:creationId xmlns:a16="http://schemas.microsoft.com/office/drawing/2014/main" id="{2E9692F2-7C7A-420E-A8DE-BD504C473B59}"/>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23618" name="Group 103">
            <a:extLst>
              <a:ext uri="{FF2B5EF4-FFF2-40B4-BE49-F238E27FC236}">
                <a16:creationId xmlns:a16="http://schemas.microsoft.com/office/drawing/2014/main" id="{EDE0D9B7-8862-4AFF-A235-06AF7FFAD4FD}"/>
              </a:ext>
            </a:extLst>
          </p:cNvPr>
          <p:cNvGrpSpPr>
            <a:grpSpLocks noChangeAspect="1"/>
          </p:cNvGrpSpPr>
          <p:nvPr/>
        </p:nvGrpSpPr>
        <p:grpSpPr bwMode="auto">
          <a:xfrm>
            <a:off x="5591175" y="2884488"/>
            <a:ext cx="274638" cy="336550"/>
            <a:chOff x="3855" y="2096"/>
            <a:chExt cx="217" cy="264"/>
          </a:xfrm>
        </p:grpSpPr>
        <p:sp>
          <p:nvSpPr>
            <p:cNvPr id="23631" name="Oval 104">
              <a:extLst>
                <a:ext uri="{FF2B5EF4-FFF2-40B4-BE49-F238E27FC236}">
                  <a16:creationId xmlns:a16="http://schemas.microsoft.com/office/drawing/2014/main" id="{1B8ECAB2-374C-42D3-9270-45AC62FFB960}"/>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632" name="Text Box 105">
              <a:extLst>
                <a:ext uri="{FF2B5EF4-FFF2-40B4-BE49-F238E27FC236}">
                  <a16:creationId xmlns:a16="http://schemas.microsoft.com/office/drawing/2014/main" id="{E74176EA-9DF0-4D5F-B5C3-8807CA12734E}"/>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23619" name="Group 106">
            <a:extLst>
              <a:ext uri="{FF2B5EF4-FFF2-40B4-BE49-F238E27FC236}">
                <a16:creationId xmlns:a16="http://schemas.microsoft.com/office/drawing/2014/main" id="{2E2B8052-3A35-47C6-AA7E-FF3F56DF6A3A}"/>
              </a:ext>
            </a:extLst>
          </p:cNvPr>
          <p:cNvGrpSpPr>
            <a:grpSpLocks noChangeAspect="1"/>
          </p:cNvGrpSpPr>
          <p:nvPr/>
        </p:nvGrpSpPr>
        <p:grpSpPr bwMode="auto">
          <a:xfrm>
            <a:off x="5241925" y="3770313"/>
            <a:ext cx="357188" cy="211137"/>
            <a:chOff x="4240" y="2392"/>
            <a:chExt cx="244" cy="144"/>
          </a:xfrm>
        </p:grpSpPr>
        <p:sp>
          <p:nvSpPr>
            <p:cNvPr id="23625" name="AutoShape 107">
              <a:extLst>
                <a:ext uri="{FF2B5EF4-FFF2-40B4-BE49-F238E27FC236}">
                  <a16:creationId xmlns:a16="http://schemas.microsoft.com/office/drawing/2014/main" id="{E861C2F4-CB87-4B16-B3D5-12CBFA5A0082}"/>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3626" name="Line 108">
              <a:extLst>
                <a:ext uri="{FF2B5EF4-FFF2-40B4-BE49-F238E27FC236}">
                  <a16:creationId xmlns:a16="http://schemas.microsoft.com/office/drawing/2014/main" id="{37044292-9ED6-4239-A3AD-49FC81A74F9E}"/>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27" name="Line 109">
              <a:extLst>
                <a:ext uri="{FF2B5EF4-FFF2-40B4-BE49-F238E27FC236}">
                  <a16:creationId xmlns:a16="http://schemas.microsoft.com/office/drawing/2014/main" id="{3D37C4D3-609B-41F5-BE41-5E6EC511A259}"/>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28" name="Line 110">
              <a:extLst>
                <a:ext uri="{FF2B5EF4-FFF2-40B4-BE49-F238E27FC236}">
                  <a16:creationId xmlns:a16="http://schemas.microsoft.com/office/drawing/2014/main" id="{F2ED7CD8-AC66-480A-BC65-B778046C16FF}"/>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29" name="Line 111">
              <a:extLst>
                <a:ext uri="{FF2B5EF4-FFF2-40B4-BE49-F238E27FC236}">
                  <a16:creationId xmlns:a16="http://schemas.microsoft.com/office/drawing/2014/main" id="{E43DF34F-C15E-41AF-B290-A25BCD19C467}"/>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630" name="Line 112">
              <a:extLst>
                <a:ext uri="{FF2B5EF4-FFF2-40B4-BE49-F238E27FC236}">
                  <a16:creationId xmlns:a16="http://schemas.microsoft.com/office/drawing/2014/main" id="{54634F3D-9A27-46B2-90BA-1BD8BA27DD5B}"/>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25041" name="Line 113">
            <a:extLst>
              <a:ext uri="{FF2B5EF4-FFF2-40B4-BE49-F238E27FC236}">
                <a16:creationId xmlns:a16="http://schemas.microsoft.com/office/drawing/2014/main" id="{935917F5-796B-402A-96F2-C6C414F1D587}"/>
              </a:ext>
            </a:extLst>
          </p:cNvPr>
          <p:cNvSpPr>
            <a:spLocks noChangeShapeType="1"/>
          </p:cNvSpPr>
          <p:nvPr/>
        </p:nvSpPr>
        <p:spPr bwMode="auto">
          <a:xfrm flipV="1">
            <a:off x="3824288" y="5372100"/>
            <a:ext cx="1484312" cy="439738"/>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5042" name="Line 114">
            <a:extLst>
              <a:ext uri="{FF2B5EF4-FFF2-40B4-BE49-F238E27FC236}">
                <a16:creationId xmlns:a16="http://schemas.microsoft.com/office/drawing/2014/main" id="{25F17676-F628-4473-8AA6-5FA78C8DF37F}"/>
              </a:ext>
            </a:extLst>
          </p:cNvPr>
          <p:cNvSpPr>
            <a:spLocks noChangeShapeType="1"/>
          </p:cNvSpPr>
          <p:nvPr/>
        </p:nvSpPr>
        <p:spPr bwMode="auto">
          <a:xfrm>
            <a:off x="3824288" y="1849438"/>
            <a:ext cx="1727200" cy="57785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5043" name="Line 115">
            <a:extLst>
              <a:ext uri="{FF2B5EF4-FFF2-40B4-BE49-F238E27FC236}">
                <a16:creationId xmlns:a16="http://schemas.microsoft.com/office/drawing/2014/main" id="{8A01BA9D-B907-4924-9FE4-9A998EBC2F84}"/>
              </a:ext>
            </a:extLst>
          </p:cNvPr>
          <p:cNvSpPr>
            <a:spLocks noChangeShapeType="1"/>
          </p:cNvSpPr>
          <p:nvPr/>
        </p:nvSpPr>
        <p:spPr bwMode="auto">
          <a:xfrm flipV="1">
            <a:off x="3403600" y="2806700"/>
            <a:ext cx="1917700" cy="49530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5044" name="Line 116">
            <a:extLst>
              <a:ext uri="{FF2B5EF4-FFF2-40B4-BE49-F238E27FC236}">
                <a16:creationId xmlns:a16="http://schemas.microsoft.com/office/drawing/2014/main" id="{85D6CCF5-4951-4733-A774-55DF7B4F1782}"/>
              </a:ext>
            </a:extLst>
          </p:cNvPr>
          <p:cNvSpPr>
            <a:spLocks noChangeShapeType="1"/>
          </p:cNvSpPr>
          <p:nvPr/>
        </p:nvSpPr>
        <p:spPr bwMode="auto">
          <a:xfrm flipV="1">
            <a:off x="5451475" y="5105400"/>
            <a:ext cx="250825" cy="706438"/>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5046" name="Line 118">
            <a:extLst>
              <a:ext uri="{FF2B5EF4-FFF2-40B4-BE49-F238E27FC236}">
                <a16:creationId xmlns:a16="http://schemas.microsoft.com/office/drawing/2014/main" id="{97B68857-2404-40DE-8E8A-2B17E008887C}"/>
              </a:ext>
            </a:extLst>
          </p:cNvPr>
          <p:cNvSpPr>
            <a:spLocks noChangeShapeType="1"/>
          </p:cNvSpPr>
          <p:nvPr/>
        </p:nvSpPr>
        <p:spPr bwMode="auto">
          <a:xfrm>
            <a:off x="5383213" y="1933575"/>
            <a:ext cx="306387" cy="974725"/>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25042"/>
                                        </p:tgtEl>
                                        <p:attrNameLst>
                                          <p:attrName>style.visibility</p:attrName>
                                        </p:attrNameLst>
                                      </p:cBhvr>
                                      <p:to>
                                        <p:strVal val="visible"/>
                                      </p:to>
                                    </p:set>
                                    <p:animEffect transition="in" filter="dissolve">
                                      <p:cBhvr>
                                        <p:cTn id="7" dur="2000"/>
                                        <p:tgtEl>
                                          <p:spTgt spid="125042"/>
                                        </p:tgtEl>
                                      </p:cBhvr>
                                    </p:animEffect>
                                  </p:childTnLst>
                                </p:cTn>
                              </p:par>
                            </p:childTnLst>
                          </p:cTn>
                        </p:par>
                        <p:par>
                          <p:cTn id="8" fill="hold" nodeType="afterGroup">
                            <p:stCondLst>
                              <p:cond delay="2000"/>
                            </p:stCondLst>
                            <p:childTnLst>
                              <p:par>
                                <p:cTn id="9" presetID="9" presetClass="entr" presetSubtype="0" fill="hold" nodeType="afterEffect">
                                  <p:stCondLst>
                                    <p:cond delay="0"/>
                                  </p:stCondLst>
                                  <p:childTnLst>
                                    <p:set>
                                      <p:cBhvr>
                                        <p:cTn id="10" dur="1" fill="hold">
                                          <p:stCondLst>
                                            <p:cond delay="0"/>
                                          </p:stCondLst>
                                        </p:cTn>
                                        <p:tgtEl>
                                          <p:spTgt spid="125041"/>
                                        </p:tgtEl>
                                        <p:attrNameLst>
                                          <p:attrName>style.visibility</p:attrName>
                                        </p:attrNameLst>
                                      </p:cBhvr>
                                      <p:to>
                                        <p:strVal val="visible"/>
                                      </p:to>
                                    </p:set>
                                    <p:animEffect transition="in" filter="dissolve">
                                      <p:cBhvr>
                                        <p:cTn id="11" dur="2000"/>
                                        <p:tgtEl>
                                          <p:spTgt spid="125041"/>
                                        </p:tgtEl>
                                      </p:cBhvr>
                                    </p:animEffect>
                                  </p:childTnLst>
                                </p:cTn>
                              </p:par>
                            </p:childTnLst>
                          </p:cTn>
                        </p:par>
                        <p:par>
                          <p:cTn id="12" fill="hold" nodeType="afterGroup">
                            <p:stCondLst>
                              <p:cond delay="4000"/>
                            </p:stCondLst>
                            <p:childTnLst>
                              <p:par>
                                <p:cTn id="13" presetID="9" presetClass="entr" presetSubtype="0" fill="hold" nodeType="afterEffect">
                                  <p:stCondLst>
                                    <p:cond delay="0"/>
                                  </p:stCondLst>
                                  <p:childTnLst>
                                    <p:set>
                                      <p:cBhvr>
                                        <p:cTn id="14" dur="1" fill="hold">
                                          <p:stCondLst>
                                            <p:cond delay="0"/>
                                          </p:stCondLst>
                                        </p:cTn>
                                        <p:tgtEl>
                                          <p:spTgt spid="125043"/>
                                        </p:tgtEl>
                                        <p:attrNameLst>
                                          <p:attrName>style.visibility</p:attrName>
                                        </p:attrNameLst>
                                      </p:cBhvr>
                                      <p:to>
                                        <p:strVal val="visible"/>
                                      </p:to>
                                    </p:set>
                                    <p:animEffect transition="in" filter="dissolve">
                                      <p:cBhvr>
                                        <p:cTn id="15" dur="2000"/>
                                        <p:tgtEl>
                                          <p:spTgt spid="125043"/>
                                        </p:tgtEl>
                                      </p:cBhvr>
                                    </p:animEffect>
                                  </p:childTnLst>
                                </p:cTn>
                              </p:par>
                            </p:childTnLst>
                          </p:cTn>
                        </p:par>
                        <p:par>
                          <p:cTn id="16" fill="hold" nodeType="afterGroup">
                            <p:stCondLst>
                              <p:cond delay="6000"/>
                            </p:stCondLst>
                            <p:childTnLst>
                              <p:par>
                                <p:cTn id="17" presetID="9" presetClass="entr" presetSubtype="0" fill="hold" nodeType="afterEffect">
                                  <p:stCondLst>
                                    <p:cond delay="0"/>
                                  </p:stCondLst>
                                  <p:childTnLst>
                                    <p:set>
                                      <p:cBhvr>
                                        <p:cTn id="18" dur="1" fill="hold">
                                          <p:stCondLst>
                                            <p:cond delay="0"/>
                                          </p:stCondLst>
                                        </p:cTn>
                                        <p:tgtEl>
                                          <p:spTgt spid="125046"/>
                                        </p:tgtEl>
                                        <p:attrNameLst>
                                          <p:attrName>style.visibility</p:attrName>
                                        </p:attrNameLst>
                                      </p:cBhvr>
                                      <p:to>
                                        <p:strVal val="visible"/>
                                      </p:to>
                                    </p:set>
                                    <p:animEffect transition="in" filter="dissolve">
                                      <p:cBhvr>
                                        <p:cTn id="19" dur="2000"/>
                                        <p:tgtEl>
                                          <p:spTgt spid="125046"/>
                                        </p:tgtEl>
                                      </p:cBhvr>
                                    </p:animEffect>
                                  </p:childTnLst>
                                </p:cTn>
                              </p:par>
                              <p:par>
                                <p:cTn id="20" presetID="9" presetClass="entr" presetSubtype="0" fill="hold" nodeType="withEffect">
                                  <p:stCondLst>
                                    <p:cond delay="0"/>
                                  </p:stCondLst>
                                  <p:childTnLst>
                                    <p:set>
                                      <p:cBhvr>
                                        <p:cTn id="21" dur="1" fill="hold">
                                          <p:stCondLst>
                                            <p:cond delay="0"/>
                                          </p:stCondLst>
                                        </p:cTn>
                                        <p:tgtEl>
                                          <p:spTgt spid="125044"/>
                                        </p:tgtEl>
                                        <p:attrNameLst>
                                          <p:attrName>style.visibility</p:attrName>
                                        </p:attrNameLst>
                                      </p:cBhvr>
                                      <p:to>
                                        <p:strVal val="visible"/>
                                      </p:to>
                                    </p:set>
                                    <p:animEffect transition="in" filter="dissolve">
                                      <p:cBhvr>
                                        <p:cTn id="22" dur="2000"/>
                                        <p:tgtEl>
                                          <p:spTgt spid="1250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9A08C7E8-7751-4AB9-8C95-A8A50B9720FF}"/>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603" name="Line 3">
            <a:extLst>
              <a:ext uri="{FF2B5EF4-FFF2-40B4-BE49-F238E27FC236}">
                <a16:creationId xmlns:a16="http://schemas.microsoft.com/office/drawing/2014/main" id="{D2ABAA07-3BF8-4FEB-BA0F-945D2601A95C}"/>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8660" name="Text Box 4">
            <a:extLst>
              <a:ext uri="{FF2B5EF4-FFF2-40B4-BE49-F238E27FC236}">
                <a16:creationId xmlns:a16="http://schemas.microsoft.com/office/drawing/2014/main" id="{810A6992-429E-4F73-94FB-7F8247A9226E}"/>
              </a:ext>
            </a:extLst>
          </p:cNvPr>
          <p:cNvSpPr txBox="1">
            <a:spLocks noChangeArrowheads="1"/>
          </p:cNvSpPr>
          <p:nvPr/>
        </p:nvSpPr>
        <p:spPr bwMode="auto">
          <a:xfrm>
            <a:off x="652463" y="1060450"/>
            <a:ext cx="2482850"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“Stacked” Formation</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25605" name="Rectangle 5">
            <a:extLst>
              <a:ext uri="{FF2B5EF4-FFF2-40B4-BE49-F238E27FC236}">
                <a16:creationId xmlns:a16="http://schemas.microsoft.com/office/drawing/2014/main" id="{2AFA906A-7637-4847-8496-A03481C0CD89}"/>
              </a:ext>
            </a:extLst>
          </p:cNvPr>
          <p:cNvSpPr>
            <a:spLocks noChangeArrowheads="1"/>
          </p:cNvSpPr>
          <p:nvPr/>
        </p:nvSpPr>
        <p:spPr bwMode="auto">
          <a:xfrm>
            <a:off x="758825" y="1933575"/>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25606" name="Line 6">
            <a:extLst>
              <a:ext uri="{FF2B5EF4-FFF2-40B4-BE49-F238E27FC236}">
                <a16:creationId xmlns:a16="http://schemas.microsoft.com/office/drawing/2014/main" id="{797C69BE-C198-4CA5-8C52-AE24C55227CF}"/>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07" name="Line 7">
            <a:extLst>
              <a:ext uri="{FF2B5EF4-FFF2-40B4-BE49-F238E27FC236}">
                <a16:creationId xmlns:a16="http://schemas.microsoft.com/office/drawing/2014/main" id="{4B9045B7-7754-48F8-9885-89F50EE058A1}"/>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08" name="Line 8">
            <a:extLst>
              <a:ext uri="{FF2B5EF4-FFF2-40B4-BE49-F238E27FC236}">
                <a16:creationId xmlns:a16="http://schemas.microsoft.com/office/drawing/2014/main" id="{9BFC80D3-E499-4DA7-A817-20C227E99A48}"/>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09" name="Line 9">
            <a:extLst>
              <a:ext uri="{FF2B5EF4-FFF2-40B4-BE49-F238E27FC236}">
                <a16:creationId xmlns:a16="http://schemas.microsoft.com/office/drawing/2014/main" id="{2DA456E7-E966-44DE-A347-9730A11AA2AE}"/>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10" name="Rectangle 10">
            <a:extLst>
              <a:ext uri="{FF2B5EF4-FFF2-40B4-BE49-F238E27FC236}">
                <a16:creationId xmlns:a16="http://schemas.microsoft.com/office/drawing/2014/main" id="{096FCF97-82F0-4D49-898F-D4EBD4501B34}"/>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611" name="Rectangle 11">
            <a:extLst>
              <a:ext uri="{FF2B5EF4-FFF2-40B4-BE49-F238E27FC236}">
                <a16:creationId xmlns:a16="http://schemas.microsoft.com/office/drawing/2014/main" id="{8888D456-621E-4ACF-BF67-8B876AF70067}"/>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612" name="Rectangle 12">
            <a:extLst>
              <a:ext uri="{FF2B5EF4-FFF2-40B4-BE49-F238E27FC236}">
                <a16:creationId xmlns:a16="http://schemas.microsoft.com/office/drawing/2014/main" id="{1D02CECC-5AAD-45DC-A97A-5415A0F6BB06}"/>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613" name="Rectangle 13">
            <a:extLst>
              <a:ext uri="{FF2B5EF4-FFF2-40B4-BE49-F238E27FC236}">
                <a16:creationId xmlns:a16="http://schemas.microsoft.com/office/drawing/2014/main" id="{A190F03E-2A53-4E9F-B42B-7067E1A1BA23}"/>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614" name="Line 14">
            <a:extLst>
              <a:ext uri="{FF2B5EF4-FFF2-40B4-BE49-F238E27FC236}">
                <a16:creationId xmlns:a16="http://schemas.microsoft.com/office/drawing/2014/main" id="{4BA134A6-FA76-4B7E-A0C4-7D9A626C5FB8}"/>
              </a:ext>
            </a:extLst>
          </p:cNvPr>
          <p:cNvSpPr>
            <a:spLocks noChangeShapeType="1"/>
          </p:cNvSpPr>
          <p:nvPr/>
        </p:nvSpPr>
        <p:spPr bwMode="auto">
          <a:xfrm>
            <a:off x="5292725" y="19589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15" name="Line 15">
            <a:extLst>
              <a:ext uri="{FF2B5EF4-FFF2-40B4-BE49-F238E27FC236}">
                <a16:creationId xmlns:a16="http://schemas.microsoft.com/office/drawing/2014/main" id="{9E6FA90A-AEDE-4763-B6D5-7415EE8B3CCA}"/>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16" name="Line 16">
            <a:extLst>
              <a:ext uri="{FF2B5EF4-FFF2-40B4-BE49-F238E27FC236}">
                <a16:creationId xmlns:a16="http://schemas.microsoft.com/office/drawing/2014/main" id="{69DFA779-96B1-4374-AF32-C96794D36CE4}"/>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8673" name="Text Box 17">
            <a:extLst>
              <a:ext uri="{FF2B5EF4-FFF2-40B4-BE49-F238E27FC236}">
                <a16:creationId xmlns:a16="http://schemas.microsoft.com/office/drawing/2014/main" id="{99F71233-6F49-4456-8DA9-1978B6618F38}"/>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98674" name="Text Box 18">
            <a:extLst>
              <a:ext uri="{FF2B5EF4-FFF2-40B4-BE49-F238E27FC236}">
                <a16:creationId xmlns:a16="http://schemas.microsoft.com/office/drawing/2014/main" id="{AF36229A-5E97-42E4-B7DE-9B55E2E4F99D}"/>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98675" name="Text Box 19">
            <a:extLst>
              <a:ext uri="{FF2B5EF4-FFF2-40B4-BE49-F238E27FC236}">
                <a16:creationId xmlns:a16="http://schemas.microsoft.com/office/drawing/2014/main" id="{01E49C59-AD0F-40FB-908C-C65E90E978F0}"/>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98676" name="Text Box 20">
            <a:extLst>
              <a:ext uri="{FF2B5EF4-FFF2-40B4-BE49-F238E27FC236}">
                <a16:creationId xmlns:a16="http://schemas.microsoft.com/office/drawing/2014/main" id="{26B4BEAB-9417-462C-8B23-836FFA58DEC1}"/>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98677" name="Text Box 21">
            <a:extLst>
              <a:ext uri="{FF2B5EF4-FFF2-40B4-BE49-F238E27FC236}">
                <a16:creationId xmlns:a16="http://schemas.microsoft.com/office/drawing/2014/main" id="{C11EDE8D-955D-40A5-A10F-2E6BA8EF1F0B}"/>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98678" name="Text Box 22">
            <a:extLst>
              <a:ext uri="{FF2B5EF4-FFF2-40B4-BE49-F238E27FC236}">
                <a16:creationId xmlns:a16="http://schemas.microsoft.com/office/drawing/2014/main" id="{22287F01-4E89-49A3-84FC-CC7D06A4D210}"/>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98679" name="Text Box 23">
            <a:extLst>
              <a:ext uri="{FF2B5EF4-FFF2-40B4-BE49-F238E27FC236}">
                <a16:creationId xmlns:a16="http://schemas.microsoft.com/office/drawing/2014/main" id="{1E639441-C35A-487B-AA3C-A7257FD2FA06}"/>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25624" name="Line 24">
            <a:extLst>
              <a:ext uri="{FF2B5EF4-FFF2-40B4-BE49-F238E27FC236}">
                <a16:creationId xmlns:a16="http://schemas.microsoft.com/office/drawing/2014/main" id="{B6569B97-5A0D-4064-B885-36C01787E08F}"/>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25" name="Rectangle 25">
            <a:extLst>
              <a:ext uri="{FF2B5EF4-FFF2-40B4-BE49-F238E27FC236}">
                <a16:creationId xmlns:a16="http://schemas.microsoft.com/office/drawing/2014/main" id="{B58F25DF-EAEA-4CE1-B8D5-5C0A1BED94F8}"/>
              </a:ext>
            </a:extLst>
          </p:cNvPr>
          <p:cNvSpPr>
            <a:spLocks noChangeArrowheads="1"/>
          </p:cNvSpPr>
          <p:nvPr/>
        </p:nvSpPr>
        <p:spPr bwMode="auto">
          <a:xfrm>
            <a:off x="4064000" y="5829300"/>
            <a:ext cx="39116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solidFill>
                <a:srgbClr val="990099"/>
              </a:solidFill>
            </a:endParaRPr>
          </a:p>
        </p:txBody>
      </p:sp>
      <p:sp>
        <p:nvSpPr>
          <p:cNvPr id="25626" name="Line 26">
            <a:extLst>
              <a:ext uri="{FF2B5EF4-FFF2-40B4-BE49-F238E27FC236}">
                <a16:creationId xmlns:a16="http://schemas.microsoft.com/office/drawing/2014/main" id="{602E6DD9-1B85-4C3C-B50C-0E62D8D0B147}"/>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27" name="Line 27">
            <a:extLst>
              <a:ext uri="{FF2B5EF4-FFF2-40B4-BE49-F238E27FC236}">
                <a16:creationId xmlns:a16="http://schemas.microsoft.com/office/drawing/2014/main" id="{9198DAEF-CE1A-4454-8C94-8B502E19B24E}"/>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28" name="Line 28">
            <a:extLst>
              <a:ext uri="{FF2B5EF4-FFF2-40B4-BE49-F238E27FC236}">
                <a16:creationId xmlns:a16="http://schemas.microsoft.com/office/drawing/2014/main" id="{14596498-0E3A-43F6-8EE3-4CBE08C4B019}"/>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29" name="Line 29">
            <a:extLst>
              <a:ext uri="{FF2B5EF4-FFF2-40B4-BE49-F238E27FC236}">
                <a16:creationId xmlns:a16="http://schemas.microsoft.com/office/drawing/2014/main" id="{2B2203C7-563D-4DF1-9524-016700F37E9B}"/>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30" name="Line 30">
            <a:extLst>
              <a:ext uri="{FF2B5EF4-FFF2-40B4-BE49-F238E27FC236}">
                <a16:creationId xmlns:a16="http://schemas.microsoft.com/office/drawing/2014/main" id="{23CCA40B-A13C-4B51-9D64-3C29D352AA6E}"/>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31" name="Line 31">
            <a:extLst>
              <a:ext uri="{FF2B5EF4-FFF2-40B4-BE49-F238E27FC236}">
                <a16:creationId xmlns:a16="http://schemas.microsoft.com/office/drawing/2014/main" id="{D0FC9B0E-AB5C-452F-9FA3-FB7773F2C3BF}"/>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32" name="Line 32">
            <a:extLst>
              <a:ext uri="{FF2B5EF4-FFF2-40B4-BE49-F238E27FC236}">
                <a16:creationId xmlns:a16="http://schemas.microsoft.com/office/drawing/2014/main" id="{C3238DDA-9E19-475B-8D3D-A3F3403E43E6}"/>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33" name="Line 33">
            <a:extLst>
              <a:ext uri="{FF2B5EF4-FFF2-40B4-BE49-F238E27FC236}">
                <a16:creationId xmlns:a16="http://schemas.microsoft.com/office/drawing/2014/main" id="{D3BDB0CD-5BC7-4744-A2AC-6CCBE3B96E8C}"/>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34" name="Line 34">
            <a:extLst>
              <a:ext uri="{FF2B5EF4-FFF2-40B4-BE49-F238E27FC236}">
                <a16:creationId xmlns:a16="http://schemas.microsoft.com/office/drawing/2014/main" id="{D6924702-8030-4682-A36B-B9249E53EA67}"/>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35" name="Line 35">
            <a:extLst>
              <a:ext uri="{FF2B5EF4-FFF2-40B4-BE49-F238E27FC236}">
                <a16:creationId xmlns:a16="http://schemas.microsoft.com/office/drawing/2014/main" id="{503CD2F2-8DE2-4667-8958-AE2434254926}"/>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36" name="Line 36">
            <a:extLst>
              <a:ext uri="{FF2B5EF4-FFF2-40B4-BE49-F238E27FC236}">
                <a16:creationId xmlns:a16="http://schemas.microsoft.com/office/drawing/2014/main" id="{BEF40ABB-D4A9-4CE0-B135-B0A27AFD14FE}"/>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37" name="Line 37">
            <a:extLst>
              <a:ext uri="{FF2B5EF4-FFF2-40B4-BE49-F238E27FC236}">
                <a16:creationId xmlns:a16="http://schemas.microsoft.com/office/drawing/2014/main" id="{F816F5C4-415F-4F0F-BD8A-34E2498623EF}"/>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8694" name="Text Box 38">
            <a:extLst>
              <a:ext uri="{FF2B5EF4-FFF2-40B4-BE49-F238E27FC236}">
                <a16:creationId xmlns:a16="http://schemas.microsoft.com/office/drawing/2014/main" id="{0EF13DD5-A394-4979-892F-CD1C5B97AD13}"/>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98695" name="Text Box 39">
            <a:extLst>
              <a:ext uri="{FF2B5EF4-FFF2-40B4-BE49-F238E27FC236}">
                <a16:creationId xmlns:a16="http://schemas.microsoft.com/office/drawing/2014/main" id="{2A23C3FD-5D10-4011-BD6F-C6094A8F6320}"/>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98696" name="Text Box 40">
            <a:extLst>
              <a:ext uri="{FF2B5EF4-FFF2-40B4-BE49-F238E27FC236}">
                <a16:creationId xmlns:a16="http://schemas.microsoft.com/office/drawing/2014/main" id="{77EAE3A4-AA23-414C-9C95-DD4A3C757235}"/>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98697" name="Text Box 41">
            <a:extLst>
              <a:ext uri="{FF2B5EF4-FFF2-40B4-BE49-F238E27FC236}">
                <a16:creationId xmlns:a16="http://schemas.microsoft.com/office/drawing/2014/main" id="{8AEF1264-AAFD-4EBC-AFE3-0304D5D5B413}"/>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98698" name="Text Box 42">
            <a:extLst>
              <a:ext uri="{FF2B5EF4-FFF2-40B4-BE49-F238E27FC236}">
                <a16:creationId xmlns:a16="http://schemas.microsoft.com/office/drawing/2014/main" id="{4BD3A0EE-36BF-49E4-A4E2-E0B8DE2BE8A6}"/>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25643" name="Group 43">
            <a:extLst>
              <a:ext uri="{FF2B5EF4-FFF2-40B4-BE49-F238E27FC236}">
                <a16:creationId xmlns:a16="http://schemas.microsoft.com/office/drawing/2014/main" id="{F87ECA89-3A9C-4DE8-83B5-08CE32657ADE}"/>
              </a:ext>
            </a:extLst>
          </p:cNvPr>
          <p:cNvGrpSpPr>
            <a:grpSpLocks/>
          </p:cNvGrpSpPr>
          <p:nvPr/>
        </p:nvGrpSpPr>
        <p:grpSpPr bwMode="auto">
          <a:xfrm>
            <a:off x="5219700" y="5969000"/>
            <a:ext cx="204788" cy="730250"/>
            <a:chOff x="3204" y="3720"/>
            <a:chExt cx="113" cy="420"/>
          </a:xfrm>
        </p:grpSpPr>
        <p:grpSp>
          <p:nvGrpSpPr>
            <p:cNvPr id="25709" name="Group 44">
              <a:extLst>
                <a:ext uri="{FF2B5EF4-FFF2-40B4-BE49-F238E27FC236}">
                  <a16:creationId xmlns:a16="http://schemas.microsoft.com/office/drawing/2014/main" id="{16B5179C-5A1D-4944-B85F-5233E7F4538D}"/>
                </a:ext>
              </a:extLst>
            </p:cNvPr>
            <p:cNvGrpSpPr>
              <a:grpSpLocks/>
            </p:cNvGrpSpPr>
            <p:nvPr/>
          </p:nvGrpSpPr>
          <p:grpSpPr bwMode="auto">
            <a:xfrm>
              <a:off x="3204" y="3720"/>
              <a:ext cx="113" cy="420"/>
              <a:chOff x="3204" y="3708"/>
              <a:chExt cx="113" cy="420"/>
            </a:xfrm>
          </p:grpSpPr>
          <p:sp>
            <p:nvSpPr>
              <p:cNvPr id="25714" name="AutoShape 45">
                <a:extLst>
                  <a:ext uri="{FF2B5EF4-FFF2-40B4-BE49-F238E27FC236}">
                    <a16:creationId xmlns:a16="http://schemas.microsoft.com/office/drawing/2014/main" id="{96DBDB25-BE8A-4FE8-84EE-9466324D4E5B}"/>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715" name="Oval 46">
                <a:extLst>
                  <a:ext uri="{FF2B5EF4-FFF2-40B4-BE49-F238E27FC236}">
                    <a16:creationId xmlns:a16="http://schemas.microsoft.com/office/drawing/2014/main" id="{BD94B123-5B4B-486E-B5C2-1692EA07D3CB}"/>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25710" name="Line 47">
              <a:extLst>
                <a:ext uri="{FF2B5EF4-FFF2-40B4-BE49-F238E27FC236}">
                  <a16:creationId xmlns:a16="http://schemas.microsoft.com/office/drawing/2014/main" id="{81F4C7B7-6088-4DF8-91EF-084F4BBDBFE8}"/>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11" name="Line 48">
              <a:extLst>
                <a:ext uri="{FF2B5EF4-FFF2-40B4-BE49-F238E27FC236}">
                  <a16:creationId xmlns:a16="http://schemas.microsoft.com/office/drawing/2014/main" id="{821AACC2-F6F3-431D-87ED-CE2EF8927662}"/>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12" name="Line 49">
              <a:extLst>
                <a:ext uri="{FF2B5EF4-FFF2-40B4-BE49-F238E27FC236}">
                  <a16:creationId xmlns:a16="http://schemas.microsoft.com/office/drawing/2014/main" id="{35435C61-0AA4-4F71-9108-0BC421F84312}"/>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13" name="Oval 50">
              <a:extLst>
                <a:ext uri="{FF2B5EF4-FFF2-40B4-BE49-F238E27FC236}">
                  <a16:creationId xmlns:a16="http://schemas.microsoft.com/office/drawing/2014/main" id="{6FF1E078-78AD-402D-8AA2-7E9781F7EA71}"/>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25644" name="Group 51">
            <a:extLst>
              <a:ext uri="{FF2B5EF4-FFF2-40B4-BE49-F238E27FC236}">
                <a16:creationId xmlns:a16="http://schemas.microsoft.com/office/drawing/2014/main" id="{6C5004AD-8007-429B-A7A2-5874BB49CAF5}"/>
              </a:ext>
            </a:extLst>
          </p:cNvPr>
          <p:cNvGrpSpPr>
            <a:grpSpLocks/>
          </p:cNvGrpSpPr>
          <p:nvPr/>
        </p:nvGrpSpPr>
        <p:grpSpPr bwMode="auto">
          <a:xfrm>
            <a:off x="5178425" y="5911850"/>
            <a:ext cx="268288" cy="571500"/>
            <a:chOff x="3248" y="3589"/>
            <a:chExt cx="169" cy="360"/>
          </a:xfrm>
        </p:grpSpPr>
        <p:sp>
          <p:nvSpPr>
            <p:cNvPr id="25706" name="Rectangle 52">
              <a:extLst>
                <a:ext uri="{FF2B5EF4-FFF2-40B4-BE49-F238E27FC236}">
                  <a16:creationId xmlns:a16="http://schemas.microsoft.com/office/drawing/2014/main" id="{BB2710AB-67A7-44C9-9A31-7CCC847593ED}"/>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707" name="Text Box 53">
              <a:extLst>
                <a:ext uri="{FF2B5EF4-FFF2-40B4-BE49-F238E27FC236}">
                  <a16:creationId xmlns:a16="http://schemas.microsoft.com/office/drawing/2014/main" id="{9D041724-F0CE-4361-9697-8D9245423D87}"/>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25708" name="Line 54">
              <a:extLst>
                <a:ext uri="{FF2B5EF4-FFF2-40B4-BE49-F238E27FC236}">
                  <a16:creationId xmlns:a16="http://schemas.microsoft.com/office/drawing/2014/main" id="{6D969A87-5911-4086-A41C-22591E951F91}"/>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5645" name="Group 55">
            <a:extLst>
              <a:ext uri="{FF2B5EF4-FFF2-40B4-BE49-F238E27FC236}">
                <a16:creationId xmlns:a16="http://schemas.microsoft.com/office/drawing/2014/main" id="{882FF943-993B-441D-93A9-8CD8E22A85CD}"/>
              </a:ext>
            </a:extLst>
          </p:cNvPr>
          <p:cNvGrpSpPr>
            <a:grpSpLocks/>
          </p:cNvGrpSpPr>
          <p:nvPr/>
        </p:nvGrpSpPr>
        <p:grpSpPr bwMode="auto">
          <a:xfrm>
            <a:off x="4367213" y="5961063"/>
            <a:ext cx="192087" cy="730250"/>
            <a:chOff x="3204" y="3720"/>
            <a:chExt cx="113" cy="420"/>
          </a:xfrm>
        </p:grpSpPr>
        <p:grpSp>
          <p:nvGrpSpPr>
            <p:cNvPr id="25699" name="Group 56">
              <a:extLst>
                <a:ext uri="{FF2B5EF4-FFF2-40B4-BE49-F238E27FC236}">
                  <a16:creationId xmlns:a16="http://schemas.microsoft.com/office/drawing/2014/main" id="{8F8BAB19-C29A-4069-B4BF-7115B6F041E4}"/>
                </a:ext>
              </a:extLst>
            </p:cNvPr>
            <p:cNvGrpSpPr>
              <a:grpSpLocks/>
            </p:cNvGrpSpPr>
            <p:nvPr/>
          </p:nvGrpSpPr>
          <p:grpSpPr bwMode="auto">
            <a:xfrm>
              <a:off x="3204" y="3720"/>
              <a:ext cx="113" cy="420"/>
              <a:chOff x="3204" y="3708"/>
              <a:chExt cx="113" cy="420"/>
            </a:xfrm>
          </p:grpSpPr>
          <p:sp>
            <p:nvSpPr>
              <p:cNvPr id="25704" name="AutoShape 57">
                <a:extLst>
                  <a:ext uri="{FF2B5EF4-FFF2-40B4-BE49-F238E27FC236}">
                    <a16:creationId xmlns:a16="http://schemas.microsoft.com/office/drawing/2014/main" id="{F63376DF-A9BC-4333-9982-4D8910C71D32}"/>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705" name="Oval 58">
                <a:extLst>
                  <a:ext uri="{FF2B5EF4-FFF2-40B4-BE49-F238E27FC236}">
                    <a16:creationId xmlns:a16="http://schemas.microsoft.com/office/drawing/2014/main" id="{66D735C4-50C2-4535-8F93-46ADAD26E8EB}"/>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25700" name="Line 59">
              <a:extLst>
                <a:ext uri="{FF2B5EF4-FFF2-40B4-BE49-F238E27FC236}">
                  <a16:creationId xmlns:a16="http://schemas.microsoft.com/office/drawing/2014/main" id="{A230C2C2-489B-4D63-B999-5B2E65AC0CD2}"/>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1" name="Line 60">
              <a:extLst>
                <a:ext uri="{FF2B5EF4-FFF2-40B4-BE49-F238E27FC236}">
                  <a16:creationId xmlns:a16="http://schemas.microsoft.com/office/drawing/2014/main" id="{B42878C2-E306-445B-9414-A729679E4669}"/>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2" name="Line 61">
              <a:extLst>
                <a:ext uri="{FF2B5EF4-FFF2-40B4-BE49-F238E27FC236}">
                  <a16:creationId xmlns:a16="http://schemas.microsoft.com/office/drawing/2014/main" id="{39988798-C9C8-4DF7-A6FB-D675363BA966}"/>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703" name="Oval 62">
              <a:extLst>
                <a:ext uri="{FF2B5EF4-FFF2-40B4-BE49-F238E27FC236}">
                  <a16:creationId xmlns:a16="http://schemas.microsoft.com/office/drawing/2014/main" id="{4D4F8C83-5898-4E52-8C67-9C3B8BCAB825}"/>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25646" name="Rectangle 63">
            <a:extLst>
              <a:ext uri="{FF2B5EF4-FFF2-40B4-BE49-F238E27FC236}">
                <a16:creationId xmlns:a16="http://schemas.microsoft.com/office/drawing/2014/main" id="{DA7F79ED-B8DE-4394-A59F-C6AE10785DF7}"/>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8720" name="Text Box 64">
            <a:extLst>
              <a:ext uri="{FF2B5EF4-FFF2-40B4-BE49-F238E27FC236}">
                <a16:creationId xmlns:a16="http://schemas.microsoft.com/office/drawing/2014/main" id="{778DBA01-7C73-4869-837D-FD3C9CEC3F30}"/>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a:solidFill>
                  <a:schemeClr val="bg1"/>
                </a:solidFill>
                <a:effectLst>
                  <a:outerShdw blurRad="38100" dist="38100" dir="2700000" algn="tl">
                    <a:srgbClr val="000000"/>
                  </a:outerShdw>
                </a:effectLst>
                <a:latin typeface="Arial" charset="0"/>
              </a:rPr>
              <a:t>Score Board</a:t>
            </a:r>
          </a:p>
        </p:txBody>
      </p:sp>
      <p:sp>
        <p:nvSpPr>
          <p:cNvPr id="198721" name="Text Box 65">
            <a:extLst>
              <a:ext uri="{FF2B5EF4-FFF2-40B4-BE49-F238E27FC236}">
                <a16:creationId xmlns:a16="http://schemas.microsoft.com/office/drawing/2014/main" id="{68F93666-7EAF-461D-831A-886BC4C7D399}"/>
              </a:ext>
            </a:extLst>
          </p:cNvPr>
          <p:cNvSpPr txBox="1">
            <a:spLocks noChangeArrowheads="1"/>
          </p:cNvSpPr>
          <p:nvPr/>
        </p:nvSpPr>
        <p:spPr bwMode="auto">
          <a:xfrm>
            <a:off x="2078831" y="105287"/>
            <a:ext cx="562768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defRPr/>
            </a:pPr>
            <a:r>
              <a:rPr lang="en-US" sz="4000" dirty="0">
                <a:solidFill>
                  <a:srgbClr val="FFCC00"/>
                </a:solidFill>
                <a:effectLst>
                  <a:outerShdw blurRad="38100" dist="38100" dir="2700000" algn="tl">
                    <a:srgbClr val="000000"/>
                  </a:outerShdw>
                </a:effectLst>
                <a:latin typeface="Arial" charset="0"/>
              </a:rPr>
              <a:t>Initial Keys – 7 Man</a:t>
            </a:r>
          </a:p>
        </p:txBody>
      </p:sp>
      <p:grpSp>
        <p:nvGrpSpPr>
          <p:cNvPr id="25649" name="Group 66">
            <a:extLst>
              <a:ext uri="{FF2B5EF4-FFF2-40B4-BE49-F238E27FC236}">
                <a16:creationId xmlns:a16="http://schemas.microsoft.com/office/drawing/2014/main" id="{2CB3B14C-7D1E-4088-A3EE-9C6302FC7C69}"/>
              </a:ext>
            </a:extLst>
          </p:cNvPr>
          <p:cNvGrpSpPr>
            <a:grpSpLocks/>
          </p:cNvGrpSpPr>
          <p:nvPr/>
        </p:nvGrpSpPr>
        <p:grpSpPr bwMode="auto">
          <a:xfrm>
            <a:off x="3338513" y="1422400"/>
            <a:ext cx="612775" cy="457200"/>
            <a:chOff x="2359" y="3560"/>
            <a:chExt cx="386" cy="288"/>
          </a:xfrm>
        </p:grpSpPr>
        <p:sp>
          <p:nvSpPr>
            <p:cNvPr id="25697" name="Rectangle 67">
              <a:extLst>
                <a:ext uri="{FF2B5EF4-FFF2-40B4-BE49-F238E27FC236}">
                  <a16:creationId xmlns:a16="http://schemas.microsoft.com/office/drawing/2014/main" id="{6D85F241-BB98-4F88-8C7E-73E00C65B4FC}"/>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698" name="Text Box 68">
              <a:extLst>
                <a:ext uri="{FF2B5EF4-FFF2-40B4-BE49-F238E27FC236}">
                  <a16:creationId xmlns:a16="http://schemas.microsoft.com/office/drawing/2014/main" id="{DBDCBB8A-1A44-4A8F-89A0-517EA23C66C2}"/>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FJ</a:t>
              </a:r>
            </a:p>
          </p:txBody>
        </p:sp>
      </p:grpSp>
      <p:grpSp>
        <p:nvGrpSpPr>
          <p:cNvPr id="25650" name="Group 69">
            <a:extLst>
              <a:ext uri="{FF2B5EF4-FFF2-40B4-BE49-F238E27FC236}">
                <a16:creationId xmlns:a16="http://schemas.microsoft.com/office/drawing/2014/main" id="{6C19A893-C516-4ED5-8C0E-35B9E86C2F12}"/>
              </a:ext>
            </a:extLst>
          </p:cNvPr>
          <p:cNvGrpSpPr>
            <a:grpSpLocks/>
          </p:cNvGrpSpPr>
          <p:nvPr/>
        </p:nvGrpSpPr>
        <p:grpSpPr bwMode="auto">
          <a:xfrm>
            <a:off x="4268788" y="3943350"/>
            <a:ext cx="442912" cy="471488"/>
            <a:chOff x="3796" y="2871"/>
            <a:chExt cx="279" cy="297"/>
          </a:xfrm>
        </p:grpSpPr>
        <p:sp>
          <p:nvSpPr>
            <p:cNvPr id="25695" name="Rectangle 70">
              <a:extLst>
                <a:ext uri="{FF2B5EF4-FFF2-40B4-BE49-F238E27FC236}">
                  <a16:creationId xmlns:a16="http://schemas.microsoft.com/office/drawing/2014/main" id="{76A43011-A4D2-47E0-8BCF-412905E7B2E8}"/>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696" name="Text Box 71">
              <a:extLst>
                <a:ext uri="{FF2B5EF4-FFF2-40B4-BE49-F238E27FC236}">
                  <a16:creationId xmlns:a16="http://schemas.microsoft.com/office/drawing/2014/main" id="{9526A149-B52D-449A-9D3F-445615F3F597}"/>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25651" name="Group 72">
            <a:extLst>
              <a:ext uri="{FF2B5EF4-FFF2-40B4-BE49-F238E27FC236}">
                <a16:creationId xmlns:a16="http://schemas.microsoft.com/office/drawing/2014/main" id="{4568FE01-07A8-4B7C-9619-C5812F1EB9AD}"/>
              </a:ext>
            </a:extLst>
          </p:cNvPr>
          <p:cNvGrpSpPr>
            <a:grpSpLocks/>
          </p:cNvGrpSpPr>
          <p:nvPr/>
        </p:nvGrpSpPr>
        <p:grpSpPr bwMode="auto">
          <a:xfrm>
            <a:off x="3313113" y="5881688"/>
            <a:ext cx="612775" cy="457200"/>
            <a:chOff x="2359" y="3560"/>
            <a:chExt cx="386" cy="288"/>
          </a:xfrm>
        </p:grpSpPr>
        <p:sp>
          <p:nvSpPr>
            <p:cNvPr id="25693" name="Rectangle 73">
              <a:extLst>
                <a:ext uri="{FF2B5EF4-FFF2-40B4-BE49-F238E27FC236}">
                  <a16:creationId xmlns:a16="http://schemas.microsoft.com/office/drawing/2014/main" id="{ADFA40AE-2420-4A64-ABCB-8AC1671585E3}"/>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694" name="Text Box 74">
              <a:extLst>
                <a:ext uri="{FF2B5EF4-FFF2-40B4-BE49-F238E27FC236}">
                  <a16:creationId xmlns:a16="http://schemas.microsoft.com/office/drawing/2014/main" id="{0C5F3701-70E2-4CDB-B025-787FE1B1BD15}"/>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SJ</a:t>
              </a:r>
            </a:p>
          </p:txBody>
        </p:sp>
      </p:grpSp>
      <p:grpSp>
        <p:nvGrpSpPr>
          <p:cNvPr id="25652" name="Group 75">
            <a:extLst>
              <a:ext uri="{FF2B5EF4-FFF2-40B4-BE49-F238E27FC236}">
                <a16:creationId xmlns:a16="http://schemas.microsoft.com/office/drawing/2014/main" id="{2A4BA6D7-38FC-47AC-BFF8-4C712B745F4D}"/>
              </a:ext>
            </a:extLst>
          </p:cNvPr>
          <p:cNvGrpSpPr>
            <a:grpSpLocks/>
          </p:cNvGrpSpPr>
          <p:nvPr/>
        </p:nvGrpSpPr>
        <p:grpSpPr bwMode="auto">
          <a:xfrm>
            <a:off x="6484938" y="2998788"/>
            <a:ext cx="442912" cy="460375"/>
            <a:chOff x="3796" y="2871"/>
            <a:chExt cx="279" cy="297"/>
          </a:xfrm>
        </p:grpSpPr>
        <p:sp>
          <p:nvSpPr>
            <p:cNvPr id="25691" name="Rectangle 76">
              <a:extLst>
                <a:ext uri="{FF2B5EF4-FFF2-40B4-BE49-F238E27FC236}">
                  <a16:creationId xmlns:a16="http://schemas.microsoft.com/office/drawing/2014/main" id="{11EC7D94-4701-4904-975D-704FBA429AAA}"/>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692" name="Text Box 77">
              <a:extLst>
                <a:ext uri="{FF2B5EF4-FFF2-40B4-BE49-F238E27FC236}">
                  <a16:creationId xmlns:a16="http://schemas.microsoft.com/office/drawing/2014/main" id="{47C37ECF-E503-4850-AFB7-07FC99E5318E}"/>
                </a:ext>
              </a:extLst>
            </p:cNvPr>
            <p:cNvSpPr txBox="1">
              <a:spLocks noChangeArrowheads="1"/>
            </p:cNvSpPr>
            <p:nvPr/>
          </p:nvSpPr>
          <p:spPr bwMode="auto">
            <a:xfrm>
              <a:off x="3818" y="2871"/>
              <a:ext cx="194" cy="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25653" name="Group 78">
            <a:extLst>
              <a:ext uri="{FF2B5EF4-FFF2-40B4-BE49-F238E27FC236}">
                <a16:creationId xmlns:a16="http://schemas.microsoft.com/office/drawing/2014/main" id="{FED4A893-478A-41A1-8BF3-8171E3AB81BD}"/>
              </a:ext>
            </a:extLst>
          </p:cNvPr>
          <p:cNvGrpSpPr>
            <a:grpSpLocks/>
          </p:cNvGrpSpPr>
          <p:nvPr/>
        </p:nvGrpSpPr>
        <p:grpSpPr bwMode="auto">
          <a:xfrm>
            <a:off x="5002213" y="5927725"/>
            <a:ext cx="612775" cy="457200"/>
            <a:chOff x="2359" y="3560"/>
            <a:chExt cx="386" cy="288"/>
          </a:xfrm>
        </p:grpSpPr>
        <p:sp>
          <p:nvSpPr>
            <p:cNvPr id="25689" name="Rectangle 79">
              <a:extLst>
                <a:ext uri="{FF2B5EF4-FFF2-40B4-BE49-F238E27FC236}">
                  <a16:creationId xmlns:a16="http://schemas.microsoft.com/office/drawing/2014/main" id="{F72CA501-0CF4-430C-8651-6E134E512883}"/>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690" name="Text Box 80">
              <a:extLst>
                <a:ext uri="{FF2B5EF4-FFF2-40B4-BE49-F238E27FC236}">
                  <a16:creationId xmlns:a16="http://schemas.microsoft.com/office/drawing/2014/main" id="{FA2860FF-2900-49AF-A2F7-76AB774E491F}"/>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25654" name="Group 81">
            <a:extLst>
              <a:ext uri="{FF2B5EF4-FFF2-40B4-BE49-F238E27FC236}">
                <a16:creationId xmlns:a16="http://schemas.microsoft.com/office/drawing/2014/main" id="{1C7EB099-6BB9-4C39-BC5E-9E59FC5271B6}"/>
              </a:ext>
            </a:extLst>
          </p:cNvPr>
          <p:cNvGrpSpPr>
            <a:grpSpLocks/>
          </p:cNvGrpSpPr>
          <p:nvPr/>
        </p:nvGrpSpPr>
        <p:grpSpPr bwMode="auto">
          <a:xfrm>
            <a:off x="5035550" y="1404938"/>
            <a:ext cx="695325" cy="471487"/>
            <a:chOff x="598" y="1763"/>
            <a:chExt cx="438" cy="297"/>
          </a:xfrm>
        </p:grpSpPr>
        <p:sp>
          <p:nvSpPr>
            <p:cNvPr id="25687" name="Rectangle 82">
              <a:extLst>
                <a:ext uri="{FF2B5EF4-FFF2-40B4-BE49-F238E27FC236}">
                  <a16:creationId xmlns:a16="http://schemas.microsoft.com/office/drawing/2014/main" id="{E07CC3FC-DB90-468D-AC81-34A1F0C7125C}"/>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688" name="Text Box 83">
              <a:extLst>
                <a:ext uri="{FF2B5EF4-FFF2-40B4-BE49-F238E27FC236}">
                  <a16:creationId xmlns:a16="http://schemas.microsoft.com/office/drawing/2014/main" id="{CB0C860F-C43B-4721-948A-51AE11D8C292}"/>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sp>
        <p:nvSpPr>
          <p:cNvPr id="25655" name="Rectangle 87">
            <a:extLst>
              <a:ext uri="{FF2B5EF4-FFF2-40B4-BE49-F238E27FC236}">
                <a16:creationId xmlns:a16="http://schemas.microsoft.com/office/drawing/2014/main" id="{A4A19497-84EA-4E2C-878A-F4BBD8A59363}"/>
              </a:ext>
            </a:extLst>
          </p:cNvPr>
          <p:cNvSpPr>
            <a:spLocks noChangeAspect="1" noChangeArrowheads="1"/>
          </p:cNvSpPr>
          <p:nvPr/>
        </p:nvSpPr>
        <p:spPr bwMode="auto">
          <a:xfrm>
            <a:off x="5346700" y="37592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656" name="Oval 88">
            <a:extLst>
              <a:ext uri="{FF2B5EF4-FFF2-40B4-BE49-F238E27FC236}">
                <a16:creationId xmlns:a16="http://schemas.microsoft.com/office/drawing/2014/main" id="{C5DDC332-512B-4A46-B049-B781693EFA9A}"/>
              </a:ext>
            </a:extLst>
          </p:cNvPr>
          <p:cNvSpPr>
            <a:spLocks noChangeAspect="1" noChangeArrowheads="1"/>
          </p:cNvSpPr>
          <p:nvPr/>
        </p:nvSpPr>
        <p:spPr bwMode="auto">
          <a:xfrm>
            <a:off x="5346700" y="34925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657" name="Oval 89">
            <a:extLst>
              <a:ext uri="{FF2B5EF4-FFF2-40B4-BE49-F238E27FC236}">
                <a16:creationId xmlns:a16="http://schemas.microsoft.com/office/drawing/2014/main" id="{5FFB12DB-C0AD-4940-B259-8DE10B0D5870}"/>
              </a:ext>
            </a:extLst>
          </p:cNvPr>
          <p:cNvSpPr>
            <a:spLocks noChangeAspect="1" noChangeArrowheads="1"/>
          </p:cNvSpPr>
          <p:nvPr/>
        </p:nvSpPr>
        <p:spPr bwMode="auto">
          <a:xfrm>
            <a:off x="5346700" y="32004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658" name="Oval 90">
            <a:extLst>
              <a:ext uri="{FF2B5EF4-FFF2-40B4-BE49-F238E27FC236}">
                <a16:creationId xmlns:a16="http://schemas.microsoft.com/office/drawing/2014/main" id="{4A7A49C9-204B-4972-B24D-99DA97119479}"/>
              </a:ext>
            </a:extLst>
          </p:cNvPr>
          <p:cNvSpPr>
            <a:spLocks noChangeAspect="1" noChangeArrowheads="1"/>
          </p:cNvSpPr>
          <p:nvPr/>
        </p:nvSpPr>
        <p:spPr bwMode="auto">
          <a:xfrm>
            <a:off x="5346700" y="40386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659" name="Oval 91">
            <a:extLst>
              <a:ext uri="{FF2B5EF4-FFF2-40B4-BE49-F238E27FC236}">
                <a16:creationId xmlns:a16="http://schemas.microsoft.com/office/drawing/2014/main" id="{E3320708-2A37-4E94-8010-0D0997322D52}"/>
              </a:ext>
            </a:extLst>
          </p:cNvPr>
          <p:cNvSpPr>
            <a:spLocks noChangeAspect="1" noChangeArrowheads="1"/>
          </p:cNvSpPr>
          <p:nvPr/>
        </p:nvSpPr>
        <p:spPr bwMode="auto">
          <a:xfrm>
            <a:off x="5346700" y="4318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660" name="Oval 92">
            <a:extLst>
              <a:ext uri="{FF2B5EF4-FFF2-40B4-BE49-F238E27FC236}">
                <a16:creationId xmlns:a16="http://schemas.microsoft.com/office/drawing/2014/main" id="{66265661-B55B-4413-8E95-64B092CC5A30}"/>
              </a:ext>
            </a:extLst>
          </p:cNvPr>
          <p:cNvSpPr>
            <a:spLocks noChangeAspect="1" noChangeArrowheads="1"/>
          </p:cNvSpPr>
          <p:nvPr/>
        </p:nvSpPr>
        <p:spPr bwMode="auto">
          <a:xfrm>
            <a:off x="5651500" y="37592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25661" name="Oval 93">
            <a:extLst>
              <a:ext uri="{FF2B5EF4-FFF2-40B4-BE49-F238E27FC236}">
                <a16:creationId xmlns:a16="http://schemas.microsoft.com/office/drawing/2014/main" id="{92596948-7C9E-45AE-AA63-42F43FA54A63}"/>
              </a:ext>
            </a:extLst>
          </p:cNvPr>
          <p:cNvSpPr>
            <a:spLocks noChangeAspect="1" noChangeArrowheads="1"/>
          </p:cNvSpPr>
          <p:nvPr/>
        </p:nvSpPr>
        <p:spPr bwMode="auto">
          <a:xfrm>
            <a:off x="5348288" y="5237163"/>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25662" name="Group 94">
            <a:extLst>
              <a:ext uri="{FF2B5EF4-FFF2-40B4-BE49-F238E27FC236}">
                <a16:creationId xmlns:a16="http://schemas.microsoft.com/office/drawing/2014/main" id="{636C3EF9-6BC2-44B7-A207-9684646FE44D}"/>
              </a:ext>
            </a:extLst>
          </p:cNvPr>
          <p:cNvGrpSpPr>
            <a:grpSpLocks noChangeAspect="1"/>
          </p:cNvGrpSpPr>
          <p:nvPr/>
        </p:nvGrpSpPr>
        <p:grpSpPr bwMode="auto">
          <a:xfrm>
            <a:off x="5311775" y="4849813"/>
            <a:ext cx="542925" cy="336550"/>
            <a:chOff x="3058" y="2951"/>
            <a:chExt cx="428" cy="264"/>
          </a:xfrm>
        </p:grpSpPr>
        <p:sp>
          <p:nvSpPr>
            <p:cNvPr id="25685" name="Oval 95">
              <a:extLst>
                <a:ext uri="{FF2B5EF4-FFF2-40B4-BE49-F238E27FC236}">
                  <a16:creationId xmlns:a16="http://schemas.microsoft.com/office/drawing/2014/main" id="{913A6407-5FCE-4006-AD65-77EDF86469B2}"/>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686" name="Text Box 96">
              <a:extLst>
                <a:ext uri="{FF2B5EF4-FFF2-40B4-BE49-F238E27FC236}">
                  <a16:creationId xmlns:a16="http://schemas.microsoft.com/office/drawing/2014/main" id="{B0C0B834-491B-4606-9D15-6766A92DBB79}"/>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25663" name="Group 97">
            <a:extLst>
              <a:ext uri="{FF2B5EF4-FFF2-40B4-BE49-F238E27FC236}">
                <a16:creationId xmlns:a16="http://schemas.microsoft.com/office/drawing/2014/main" id="{215758C4-6A6D-4903-A068-262DD7A700EF}"/>
              </a:ext>
            </a:extLst>
          </p:cNvPr>
          <p:cNvGrpSpPr>
            <a:grpSpLocks noChangeAspect="1"/>
          </p:cNvGrpSpPr>
          <p:nvPr/>
        </p:nvGrpSpPr>
        <p:grpSpPr bwMode="auto">
          <a:xfrm>
            <a:off x="5335588" y="2652713"/>
            <a:ext cx="287337" cy="336550"/>
            <a:chOff x="3264" y="1559"/>
            <a:chExt cx="226" cy="264"/>
          </a:xfrm>
        </p:grpSpPr>
        <p:sp>
          <p:nvSpPr>
            <p:cNvPr id="25683" name="Oval 98">
              <a:extLst>
                <a:ext uri="{FF2B5EF4-FFF2-40B4-BE49-F238E27FC236}">
                  <a16:creationId xmlns:a16="http://schemas.microsoft.com/office/drawing/2014/main" id="{28C64CEB-DE41-43C3-96DE-FE1AABECF4F4}"/>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684" name="Text Box 99">
              <a:extLst>
                <a:ext uri="{FF2B5EF4-FFF2-40B4-BE49-F238E27FC236}">
                  <a16:creationId xmlns:a16="http://schemas.microsoft.com/office/drawing/2014/main" id="{E9AE0B38-9F3D-4C4D-965E-B8E0CE824C62}"/>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25664" name="Group 100">
            <a:extLst>
              <a:ext uri="{FF2B5EF4-FFF2-40B4-BE49-F238E27FC236}">
                <a16:creationId xmlns:a16="http://schemas.microsoft.com/office/drawing/2014/main" id="{9E0EFA1F-AD1B-4EA9-AFB9-4CD44B89BEDF}"/>
              </a:ext>
            </a:extLst>
          </p:cNvPr>
          <p:cNvGrpSpPr>
            <a:grpSpLocks noChangeAspect="1"/>
          </p:cNvGrpSpPr>
          <p:nvPr/>
        </p:nvGrpSpPr>
        <p:grpSpPr bwMode="auto">
          <a:xfrm>
            <a:off x="5883275" y="2649538"/>
            <a:ext cx="274638" cy="336550"/>
            <a:chOff x="3855" y="2096"/>
            <a:chExt cx="217" cy="264"/>
          </a:xfrm>
        </p:grpSpPr>
        <p:sp>
          <p:nvSpPr>
            <p:cNvPr id="25681" name="Oval 101">
              <a:extLst>
                <a:ext uri="{FF2B5EF4-FFF2-40B4-BE49-F238E27FC236}">
                  <a16:creationId xmlns:a16="http://schemas.microsoft.com/office/drawing/2014/main" id="{B6211C8A-146D-40E5-B791-F439D0A64F69}"/>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682" name="Text Box 102">
              <a:extLst>
                <a:ext uri="{FF2B5EF4-FFF2-40B4-BE49-F238E27FC236}">
                  <a16:creationId xmlns:a16="http://schemas.microsoft.com/office/drawing/2014/main" id="{C2FA1603-53BD-4716-A7BA-FDD2E9373723}"/>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25665" name="Group 103">
            <a:extLst>
              <a:ext uri="{FF2B5EF4-FFF2-40B4-BE49-F238E27FC236}">
                <a16:creationId xmlns:a16="http://schemas.microsoft.com/office/drawing/2014/main" id="{6034A711-2F75-4556-B4A1-964D11183473}"/>
              </a:ext>
            </a:extLst>
          </p:cNvPr>
          <p:cNvGrpSpPr>
            <a:grpSpLocks noChangeAspect="1"/>
          </p:cNvGrpSpPr>
          <p:nvPr/>
        </p:nvGrpSpPr>
        <p:grpSpPr bwMode="auto">
          <a:xfrm>
            <a:off x="5613400" y="2652713"/>
            <a:ext cx="274638" cy="336550"/>
            <a:chOff x="3855" y="2096"/>
            <a:chExt cx="217" cy="264"/>
          </a:xfrm>
        </p:grpSpPr>
        <p:sp>
          <p:nvSpPr>
            <p:cNvPr id="25679" name="Oval 104">
              <a:extLst>
                <a:ext uri="{FF2B5EF4-FFF2-40B4-BE49-F238E27FC236}">
                  <a16:creationId xmlns:a16="http://schemas.microsoft.com/office/drawing/2014/main" id="{969DB957-EFC7-46C4-9E5A-9A0E794B09E9}"/>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680" name="Text Box 105">
              <a:extLst>
                <a:ext uri="{FF2B5EF4-FFF2-40B4-BE49-F238E27FC236}">
                  <a16:creationId xmlns:a16="http://schemas.microsoft.com/office/drawing/2014/main" id="{EBD0FFD2-A1D9-4FC0-AFC1-BE6EAD7225F6}"/>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25666" name="Group 106">
            <a:extLst>
              <a:ext uri="{FF2B5EF4-FFF2-40B4-BE49-F238E27FC236}">
                <a16:creationId xmlns:a16="http://schemas.microsoft.com/office/drawing/2014/main" id="{67674380-FCBA-4067-93D8-72887984A6FB}"/>
              </a:ext>
            </a:extLst>
          </p:cNvPr>
          <p:cNvGrpSpPr>
            <a:grpSpLocks noChangeAspect="1"/>
          </p:cNvGrpSpPr>
          <p:nvPr/>
        </p:nvGrpSpPr>
        <p:grpSpPr bwMode="auto">
          <a:xfrm>
            <a:off x="5241925" y="3770313"/>
            <a:ext cx="357188" cy="211137"/>
            <a:chOff x="4240" y="2392"/>
            <a:chExt cx="244" cy="144"/>
          </a:xfrm>
        </p:grpSpPr>
        <p:sp>
          <p:nvSpPr>
            <p:cNvPr id="25673" name="AutoShape 107">
              <a:extLst>
                <a:ext uri="{FF2B5EF4-FFF2-40B4-BE49-F238E27FC236}">
                  <a16:creationId xmlns:a16="http://schemas.microsoft.com/office/drawing/2014/main" id="{59B20678-75FA-4FE4-A0EC-AABF8B45CF84}"/>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674" name="Line 108">
              <a:extLst>
                <a:ext uri="{FF2B5EF4-FFF2-40B4-BE49-F238E27FC236}">
                  <a16:creationId xmlns:a16="http://schemas.microsoft.com/office/drawing/2014/main" id="{666668A3-4B6B-484A-A543-432269B9DD4D}"/>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75" name="Line 109">
              <a:extLst>
                <a:ext uri="{FF2B5EF4-FFF2-40B4-BE49-F238E27FC236}">
                  <a16:creationId xmlns:a16="http://schemas.microsoft.com/office/drawing/2014/main" id="{E744E4C1-C9AA-414F-9BFE-2C30E72EC7AD}"/>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76" name="Line 110">
              <a:extLst>
                <a:ext uri="{FF2B5EF4-FFF2-40B4-BE49-F238E27FC236}">
                  <a16:creationId xmlns:a16="http://schemas.microsoft.com/office/drawing/2014/main" id="{7332892C-1E61-45F6-8482-12BB4A08D6BC}"/>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77" name="Line 111">
              <a:extLst>
                <a:ext uri="{FF2B5EF4-FFF2-40B4-BE49-F238E27FC236}">
                  <a16:creationId xmlns:a16="http://schemas.microsoft.com/office/drawing/2014/main" id="{BCCD9B09-5100-4747-AB48-0F465FCA218D}"/>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5678" name="Line 112">
              <a:extLst>
                <a:ext uri="{FF2B5EF4-FFF2-40B4-BE49-F238E27FC236}">
                  <a16:creationId xmlns:a16="http://schemas.microsoft.com/office/drawing/2014/main" id="{6ED95B9B-D80F-4D67-9D9A-33C13536960F}"/>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98769" name="Line 113">
            <a:extLst>
              <a:ext uri="{FF2B5EF4-FFF2-40B4-BE49-F238E27FC236}">
                <a16:creationId xmlns:a16="http://schemas.microsoft.com/office/drawing/2014/main" id="{88F5192D-29BD-47B0-BD54-2FBDC4FB8D81}"/>
              </a:ext>
            </a:extLst>
          </p:cNvPr>
          <p:cNvSpPr>
            <a:spLocks noChangeShapeType="1"/>
          </p:cNvSpPr>
          <p:nvPr/>
        </p:nvSpPr>
        <p:spPr bwMode="auto">
          <a:xfrm flipV="1">
            <a:off x="3849688" y="5372100"/>
            <a:ext cx="1458912" cy="439738"/>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8772" name="Line 116">
            <a:extLst>
              <a:ext uri="{FF2B5EF4-FFF2-40B4-BE49-F238E27FC236}">
                <a16:creationId xmlns:a16="http://schemas.microsoft.com/office/drawing/2014/main" id="{3A8C8C04-3128-456D-9B98-954F22CCB20F}"/>
              </a:ext>
            </a:extLst>
          </p:cNvPr>
          <p:cNvSpPr>
            <a:spLocks noChangeShapeType="1"/>
          </p:cNvSpPr>
          <p:nvPr/>
        </p:nvSpPr>
        <p:spPr bwMode="auto">
          <a:xfrm flipV="1">
            <a:off x="5467350" y="5105400"/>
            <a:ext cx="234950" cy="739775"/>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25669" name="Group 119">
            <a:extLst>
              <a:ext uri="{FF2B5EF4-FFF2-40B4-BE49-F238E27FC236}">
                <a16:creationId xmlns:a16="http://schemas.microsoft.com/office/drawing/2014/main" id="{A42BE266-D1A6-482B-A700-021E9A46DE97}"/>
              </a:ext>
            </a:extLst>
          </p:cNvPr>
          <p:cNvGrpSpPr>
            <a:grpSpLocks/>
          </p:cNvGrpSpPr>
          <p:nvPr/>
        </p:nvGrpSpPr>
        <p:grpSpPr bwMode="auto">
          <a:xfrm>
            <a:off x="2867025" y="3551238"/>
            <a:ext cx="600075" cy="496887"/>
            <a:chOff x="589" y="2670"/>
            <a:chExt cx="378" cy="297"/>
          </a:xfrm>
        </p:grpSpPr>
        <p:sp>
          <p:nvSpPr>
            <p:cNvPr id="25671" name="Rectangle 120">
              <a:extLst>
                <a:ext uri="{FF2B5EF4-FFF2-40B4-BE49-F238E27FC236}">
                  <a16:creationId xmlns:a16="http://schemas.microsoft.com/office/drawing/2014/main" id="{8DE7A924-E660-4461-8035-8C7C6782E72A}"/>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5672" name="Text Box 121">
              <a:extLst>
                <a:ext uri="{FF2B5EF4-FFF2-40B4-BE49-F238E27FC236}">
                  <a16:creationId xmlns:a16="http://schemas.microsoft.com/office/drawing/2014/main" id="{3F91E51F-A1BA-44BE-A8E4-FC3EAFFF9EA2}"/>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25670" name="Text Box 123">
            <a:extLst>
              <a:ext uri="{FF2B5EF4-FFF2-40B4-BE49-F238E27FC236}">
                <a16:creationId xmlns:a16="http://schemas.microsoft.com/office/drawing/2014/main" id="{92778163-EB0E-44E5-BE1B-14E492FA74DD}"/>
              </a:ext>
            </a:extLst>
          </p:cNvPr>
          <p:cNvSpPr txBox="1">
            <a:spLocks noChangeArrowheads="1"/>
          </p:cNvSpPr>
          <p:nvPr/>
        </p:nvSpPr>
        <p:spPr bwMode="auto">
          <a:xfrm>
            <a:off x="4775200" y="2290763"/>
            <a:ext cx="1822450" cy="366712"/>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t>No Formal Keys</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98769"/>
                                        </p:tgtEl>
                                        <p:attrNameLst>
                                          <p:attrName>style.visibility</p:attrName>
                                        </p:attrNameLst>
                                      </p:cBhvr>
                                      <p:to>
                                        <p:strVal val="visible"/>
                                      </p:to>
                                    </p:set>
                                    <p:animEffect transition="in" filter="dissolve">
                                      <p:cBhvr>
                                        <p:cTn id="7" dur="2000"/>
                                        <p:tgtEl>
                                          <p:spTgt spid="198769"/>
                                        </p:tgtEl>
                                      </p:cBhvr>
                                    </p:animEffect>
                                  </p:childTnLst>
                                </p:cTn>
                              </p:par>
                              <p:par>
                                <p:cTn id="8" presetID="9" presetClass="entr" presetSubtype="0" fill="hold" nodeType="withEffect">
                                  <p:stCondLst>
                                    <p:cond delay="0"/>
                                  </p:stCondLst>
                                  <p:childTnLst>
                                    <p:set>
                                      <p:cBhvr>
                                        <p:cTn id="9" dur="1" fill="hold">
                                          <p:stCondLst>
                                            <p:cond delay="0"/>
                                          </p:stCondLst>
                                        </p:cTn>
                                        <p:tgtEl>
                                          <p:spTgt spid="198772"/>
                                        </p:tgtEl>
                                        <p:attrNameLst>
                                          <p:attrName>style.visibility</p:attrName>
                                        </p:attrNameLst>
                                      </p:cBhvr>
                                      <p:to>
                                        <p:strVal val="visible"/>
                                      </p:to>
                                    </p:set>
                                    <p:animEffect transition="in" filter="dissolve">
                                      <p:cBhvr>
                                        <p:cTn id="10" dur="2000"/>
                                        <p:tgtEl>
                                          <p:spTgt spid="1987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609FF963-14C3-4A03-938F-DAF3A353292E}"/>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651" name="Line 3">
            <a:extLst>
              <a:ext uri="{FF2B5EF4-FFF2-40B4-BE49-F238E27FC236}">
                <a16:creationId xmlns:a16="http://schemas.microsoft.com/office/drawing/2014/main" id="{28FDF233-2C10-4497-A674-92D037B7E6D4}"/>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2884" name="Text Box 4">
            <a:extLst>
              <a:ext uri="{FF2B5EF4-FFF2-40B4-BE49-F238E27FC236}">
                <a16:creationId xmlns:a16="http://schemas.microsoft.com/office/drawing/2014/main" id="{A78D4EBD-E43F-4C53-B3FA-E413EC8064E3}"/>
              </a:ext>
            </a:extLst>
          </p:cNvPr>
          <p:cNvSpPr txBox="1">
            <a:spLocks noChangeArrowheads="1"/>
          </p:cNvSpPr>
          <p:nvPr/>
        </p:nvSpPr>
        <p:spPr bwMode="auto">
          <a:xfrm>
            <a:off x="652463" y="1060450"/>
            <a:ext cx="2147887"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Double Tight End</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27653" name="Rectangle 5">
            <a:extLst>
              <a:ext uri="{FF2B5EF4-FFF2-40B4-BE49-F238E27FC236}">
                <a16:creationId xmlns:a16="http://schemas.microsoft.com/office/drawing/2014/main" id="{1EEF3A1A-1490-4463-A694-D32DACD63F5F}"/>
              </a:ext>
            </a:extLst>
          </p:cNvPr>
          <p:cNvSpPr>
            <a:spLocks noChangeArrowheads="1"/>
          </p:cNvSpPr>
          <p:nvPr/>
        </p:nvSpPr>
        <p:spPr bwMode="auto">
          <a:xfrm>
            <a:off x="758825" y="1933575"/>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27654" name="Line 6">
            <a:extLst>
              <a:ext uri="{FF2B5EF4-FFF2-40B4-BE49-F238E27FC236}">
                <a16:creationId xmlns:a16="http://schemas.microsoft.com/office/drawing/2014/main" id="{AE0DF25E-CE89-4608-ACBE-2B338F03FF92}"/>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5" name="Line 7">
            <a:extLst>
              <a:ext uri="{FF2B5EF4-FFF2-40B4-BE49-F238E27FC236}">
                <a16:creationId xmlns:a16="http://schemas.microsoft.com/office/drawing/2014/main" id="{5921634B-5438-4180-B55C-76E274347DCE}"/>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6" name="Line 8">
            <a:extLst>
              <a:ext uri="{FF2B5EF4-FFF2-40B4-BE49-F238E27FC236}">
                <a16:creationId xmlns:a16="http://schemas.microsoft.com/office/drawing/2014/main" id="{99ACE7CA-9033-4ACE-A366-4096D9675F76}"/>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7" name="Line 9">
            <a:extLst>
              <a:ext uri="{FF2B5EF4-FFF2-40B4-BE49-F238E27FC236}">
                <a16:creationId xmlns:a16="http://schemas.microsoft.com/office/drawing/2014/main" id="{76D0387B-A25F-4F67-9AE8-02B3FB2EFFFD}"/>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58" name="Rectangle 10">
            <a:extLst>
              <a:ext uri="{FF2B5EF4-FFF2-40B4-BE49-F238E27FC236}">
                <a16:creationId xmlns:a16="http://schemas.microsoft.com/office/drawing/2014/main" id="{3D77A75A-119A-4A41-A5AA-B0F8B11E1800}"/>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659" name="Rectangle 11">
            <a:extLst>
              <a:ext uri="{FF2B5EF4-FFF2-40B4-BE49-F238E27FC236}">
                <a16:creationId xmlns:a16="http://schemas.microsoft.com/office/drawing/2014/main" id="{940AB654-69AB-4639-ABDD-EDE6DB2DFF98}"/>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660" name="Rectangle 12">
            <a:extLst>
              <a:ext uri="{FF2B5EF4-FFF2-40B4-BE49-F238E27FC236}">
                <a16:creationId xmlns:a16="http://schemas.microsoft.com/office/drawing/2014/main" id="{57C06459-03DA-44B6-9632-B50BFF4F4FBF}"/>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661" name="Rectangle 13">
            <a:extLst>
              <a:ext uri="{FF2B5EF4-FFF2-40B4-BE49-F238E27FC236}">
                <a16:creationId xmlns:a16="http://schemas.microsoft.com/office/drawing/2014/main" id="{0A964C3D-00F4-4087-A890-C9FCA75506F4}"/>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662" name="Line 14">
            <a:extLst>
              <a:ext uri="{FF2B5EF4-FFF2-40B4-BE49-F238E27FC236}">
                <a16:creationId xmlns:a16="http://schemas.microsoft.com/office/drawing/2014/main" id="{58BC295B-C2ED-4194-A7F1-473F04BA3D65}"/>
              </a:ext>
            </a:extLst>
          </p:cNvPr>
          <p:cNvSpPr>
            <a:spLocks noChangeShapeType="1"/>
          </p:cNvSpPr>
          <p:nvPr/>
        </p:nvSpPr>
        <p:spPr bwMode="auto">
          <a:xfrm>
            <a:off x="5292725" y="19589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3" name="Line 15">
            <a:extLst>
              <a:ext uri="{FF2B5EF4-FFF2-40B4-BE49-F238E27FC236}">
                <a16:creationId xmlns:a16="http://schemas.microsoft.com/office/drawing/2014/main" id="{72A06555-4F96-41E0-8C8A-4B74AB69322A}"/>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64" name="Line 16">
            <a:extLst>
              <a:ext uri="{FF2B5EF4-FFF2-40B4-BE49-F238E27FC236}">
                <a16:creationId xmlns:a16="http://schemas.microsoft.com/office/drawing/2014/main" id="{1DD5428B-AAA1-45AE-ADF0-732CD688155E}"/>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2897" name="Text Box 17">
            <a:extLst>
              <a:ext uri="{FF2B5EF4-FFF2-40B4-BE49-F238E27FC236}">
                <a16:creationId xmlns:a16="http://schemas.microsoft.com/office/drawing/2014/main" id="{256F3768-D810-4410-9843-BA5C993954FC}"/>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22898" name="Text Box 18">
            <a:extLst>
              <a:ext uri="{FF2B5EF4-FFF2-40B4-BE49-F238E27FC236}">
                <a16:creationId xmlns:a16="http://schemas.microsoft.com/office/drawing/2014/main" id="{BCAFD7C0-2B46-431D-9A83-66FF4754497A}"/>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22899" name="Text Box 19">
            <a:extLst>
              <a:ext uri="{FF2B5EF4-FFF2-40B4-BE49-F238E27FC236}">
                <a16:creationId xmlns:a16="http://schemas.microsoft.com/office/drawing/2014/main" id="{8904E345-F979-4C8D-9687-F4E92375622E}"/>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22900" name="Text Box 20">
            <a:extLst>
              <a:ext uri="{FF2B5EF4-FFF2-40B4-BE49-F238E27FC236}">
                <a16:creationId xmlns:a16="http://schemas.microsoft.com/office/drawing/2014/main" id="{F687FC2F-2A84-45D5-915F-B99FD8B46181}"/>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22901" name="Text Box 21">
            <a:extLst>
              <a:ext uri="{FF2B5EF4-FFF2-40B4-BE49-F238E27FC236}">
                <a16:creationId xmlns:a16="http://schemas.microsoft.com/office/drawing/2014/main" id="{88983664-30A1-4B89-9174-39CF58E02D87}"/>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22902" name="Text Box 22">
            <a:extLst>
              <a:ext uri="{FF2B5EF4-FFF2-40B4-BE49-F238E27FC236}">
                <a16:creationId xmlns:a16="http://schemas.microsoft.com/office/drawing/2014/main" id="{7406D4C4-032C-481E-82FA-7A7FCE5436EC}"/>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22903" name="Text Box 23">
            <a:extLst>
              <a:ext uri="{FF2B5EF4-FFF2-40B4-BE49-F238E27FC236}">
                <a16:creationId xmlns:a16="http://schemas.microsoft.com/office/drawing/2014/main" id="{19CF9002-3E00-42EF-ACCC-E8EB50EFEA94}"/>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27672" name="Line 24">
            <a:extLst>
              <a:ext uri="{FF2B5EF4-FFF2-40B4-BE49-F238E27FC236}">
                <a16:creationId xmlns:a16="http://schemas.microsoft.com/office/drawing/2014/main" id="{93BDAA1B-678A-47F3-96D1-F82063A7E772}"/>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73" name="Rectangle 25">
            <a:extLst>
              <a:ext uri="{FF2B5EF4-FFF2-40B4-BE49-F238E27FC236}">
                <a16:creationId xmlns:a16="http://schemas.microsoft.com/office/drawing/2014/main" id="{B18BD012-4CC7-4AC6-9D9D-4FD7BC96F15E}"/>
              </a:ext>
            </a:extLst>
          </p:cNvPr>
          <p:cNvSpPr>
            <a:spLocks noChangeArrowheads="1"/>
          </p:cNvSpPr>
          <p:nvPr/>
        </p:nvSpPr>
        <p:spPr bwMode="auto">
          <a:xfrm>
            <a:off x="4064000" y="5829300"/>
            <a:ext cx="39116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solidFill>
                <a:srgbClr val="990099"/>
              </a:solidFill>
            </a:endParaRPr>
          </a:p>
        </p:txBody>
      </p:sp>
      <p:sp>
        <p:nvSpPr>
          <p:cNvPr id="27674" name="Line 26">
            <a:extLst>
              <a:ext uri="{FF2B5EF4-FFF2-40B4-BE49-F238E27FC236}">
                <a16:creationId xmlns:a16="http://schemas.microsoft.com/office/drawing/2014/main" id="{922FDD54-D155-4B17-ACCE-CEBF63F73D8E}"/>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75" name="Line 27">
            <a:extLst>
              <a:ext uri="{FF2B5EF4-FFF2-40B4-BE49-F238E27FC236}">
                <a16:creationId xmlns:a16="http://schemas.microsoft.com/office/drawing/2014/main" id="{782CCC8D-39C3-4F47-85B0-8C2553AB7AB9}"/>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76" name="Line 28">
            <a:extLst>
              <a:ext uri="{FF2B5EF4-FFF2-40B4-BE49-F238E27FC236}">
                <a16:creationId xmlns:a16="http://schemas.microsoft.com/office/drawing/2014/main" id="{A74C7553-3B82-40C6-81F5-2B6E4AF1CE06}"/>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77" name="Line 29">
            <a:extLst>
              <a:ext uri="{FF2B5EF4-FFF2-40B4-BE49-F238E27FC236}">
                <a16:creationId xmlns:a16="http://schemas.microsoft.com/office/drawing/2014/main" id="{12C28DEB-72BA-4033-B6D3-B309B33B51D6}"/>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78" name="Line 30">
            <a:extLst>
              <a:ext uri="{FF2B5EF4-FFF2-40B4-BE49-F238E27FC236}">
                <a16:creationId xmlns:a16="http://schemas.microsoft.com/office/drawing/2014/main" id="{16E3BA39-D6A2-49EE-BA9C-9B0615546933}"/>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79" name="Line 31">
            <a:extLst>
              <a:ext uri="{FF2B5EF4-FFF2-40B4-BE49-F238E27FC236}">
                <a16:creationId xmlns:a16="http://schemas.microsoft.com/office/drawing/2014/main" id="{06C4B498-AF43-4729-ADBE-35558C928312}"/>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80" name="Line 32">
            <a:extLst>
              <a:ext uri="{FF2B5EF4-FFF2-40B4-BE49-F238E27FC236}">
                <a16:creationId xmlns:a16="http://schemas.microsoft.com/office/drawing/2014/main" id="{422F8E10-7A99-4CC8-B135-F98871AF932F}"/>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81" name="Line 33">
            <a:extLst>
              <a:ext uri="{FF2B5EF4-FFF2-40B4-BE49-F238E27FC236}">
                <a16:creationId xmlns:a16="http://schemas.microsoft.com/office/drawing/2014/main" id="{9FAB1FBC-149E-4FB5-ADB1-2557E222315D}"/>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82" name="Line 34">
            <a:extLst>
              <a:ext uri="{FF2B5EF4-FFF2-40B4-BE49-F238E27FC236}">
                <a16:creationId xmlns:a16="http://schemas.microsoft.com/office/drawing/2014/main" id="{ECE31CD5-6A39-4EC6-B5AD-1B8BA93361E7}"/>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83" name="Line 35">
            <a:extLst>
              <a:ext uri="{FF2B5EF4-FFF2-40B4-BE49-F238E27FC236}">
                <a16:creationId xmlns:a16="http://schemas.microsoft.com/office/drawing/2014/main" id="{EAF2BC61-2A0F-47A4-A398-01319E779AC1}"/>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84" name="Line 36">
            <a:extLst>
              <a:ext uri="{FF2B5EF4-FFF2-40B4-BE49-F238E27FC236}">
                <a16:creationId xmlns:a16="http://schemas.microsoft.com/office/drawing/2014/main" id="{7EC1CF4C-CE6C-4F5D-9F71-FF90C86C8CED}"/>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685" name="Line 37">
            <a:extLst>
              <a:ext uri="{FF2B5EF4-FFF2-40B4-BE49-F238E27FC236}">
                <a16:creationId xmlns:a16="http://schemas.microsoft.com/office/drawing/2014/main" id="{04ECB31F-BC50-4DE2-8651-4D2046D95182}"/>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2918" name="Text Box 38">
            <a:extLst>
              <a:ext uri="{FF2B5EF4-FFF2-40B4-BE49-F238E27FC236}">
                <a16:creationId xmlns:a16="http://schemas.microsoft.com/office/drawing/2014/main" id="{61B04576-D387-4971-A558-D92D66905810}"/>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2919" name="Text Box 39">
            <a:extLst>
              <a:ext uri="{FF2B5EF4-FFF2-40B4-BE49-F238E27FC236}">
                <a16:creationId xmlns:a16="http://schemas.microsoft.com/office/drawing/2014/main" id="{C7CCC87B-B84C-46A9-94AB-26D7315CA603}"/>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2920" name="Text Box 40">
            <a:extLst>
              <a:ext uri="{FF2B5EF4-FFF2-40B4-BE49-F238E27FC236}">
                <a16:creationId xmlns:a16="http://schemas.microsoft.com/office/drawing/2014/main" id="{DF587E11-151C-41F5-B399-6CEF298CFF65}"/>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2921" name="Text Box 41">
            <a:extLst>
              <a:ext uri="{FF2B5EF4-FFF2-40B4-BE49-F238E27FC236}">
                <a16:creationId xmlns:a16="http://schemas.microsoft.com/office/drawing/2014/main" id="{9B3CC2F4-DBFB-4C99-ABFD-E28D74572461}"/>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2922" name="Text Box 42">
            <a:extLst>
              <a:ext uri="{FF2B5EF4-FFF2-40B4-BE49-F238E27FC236}">
                <a16:creationId xmlns:a16="http://schemas.microsoft.com/office/drawing/2014/main" id="{93794C83-07DF-4F82-9C1A-6E4E8269A71F}"/>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27691" name="Group 43">
            <a:extLst>
              <a:ext uri="{FF2B5EF4-FFF2-40B4-BE49-F238E27FC236}">
                <a16:creationId xmlns:a16="http://schemas.microsoft.com/office/drawing/2014/main" id="{21029270-DBAD-4994-AEF6-2B6F918FBFD7}"/>
              </a:ext>
            </a:extLst>
          </p:cNvPr>
          <p:cNvGrpSpPr>
            <a:grpSpLocks/>
          </p:cNvGrpSpPr>
          <p:nvPr/>
        </p:nvGrpSpPr>
        <p:grpSpPr bwMode="auto">
          <a:xfrm>
            <a:off x="5210175" y="5948363"/>
            <a:ext cx="204788" cy="730250"/>
            <a:chOff x="3204" y="3720"/>
            <a:chExt cx="113" cy="420"/>
          </a:xfrm>
        </p:grpSpPr>
        <p:grpSp>
          <p:nvGrpSpPr>
            <p:cNvPr id="27758" name="Group 44">
              <a:extLst>
                <a:ext uri="{FF2B5EF4-FFF2-40B4-BE49-F238E27FC236}">
                  <a16:creationId xmlns:a16="http://schemas.microsoft.com/office/drawing/2014/main" id="{A9D297D9-CC24-4B0E-BFD0-61C74ABB3E07}"/>
                </a:ext>
              </a:extLst>
            </p:cNvPr>
            <p:cNvGrpSpPr>
              <a:grpSpLocks/>
            </p:cNvGrpSpPr>
            <p:nvPr/>
          </p:nvGrpSpPr>
          <p:grpSpPr bwMode="auto">
            <a:xfrm>
              <a:off x="3204" y="3720"/>
              <a:ext cx="113" cy="420"/>
              <a:chOff x="3204" y="3708"/>
              <a:chExt cx="113" cy="420"/>
            </a:xfrm>
          </p:grpSpPr>
          <p:sp>
            <p:nvSpPr>
              <p:cNvPr id="27763" name="AutoShape 45">
                <a:extLst>
                  <a:ext uri="{FF2B5EF4-FFF2-40B4-BE49-F238E27FC236}">
                    <a16:creationId xmlns:a16="http://schemas.microsoft.com/office/drawing/2014/main" id="{904BA04C-95F5-4BFB-A697-B1328010E1EC}"/>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764" name="Oval 46">
                <a:extLst>
                  <a:ext uri="{FF2B5EF4-FFF2-40B4-BE49-F238E27FC236}">
                    <a16:creationId xmlns:a16="http://schemas.microsoft.com/office/drawing/2014/main" id="{45A8B5B8-F356-48A6-A1CC-6574440518FF}"/>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27759" name="Line 47">
              <a:extLst>
                <a:ext uri="{FF2B5EF4-FFF2-40B4-BE49-F238E27FC236}">
                  <a16:creationId xmlns:a16="http://schemas.microsoft.com/office/drawing/2014/main" id="{022C1F02-7CD0-43F0-8F23-4B2AD6780A4E}"/>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760" name="Line 48">
              <a:extLst>
                <a:ext uri="{FF2B5EF4-FFF2-40B4-BE49-F238E27FC236}">
                  <a16:creationId xmlns:a16="http://schemas.microsoft.com/office/drawing/2014/main" id="{52090723-5E16-4480-8DE6-511E44B00748}"/>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761" name="Line 49">
              <a:extLst>
                <a:ext uri="{FF2B5EF4-FFF2-40B4-BE49-F238E27FC236}">
                  <a16:creationId xmlns:a16="http://schemas.microsoft.com/office/drawing/2014/main" id="{3BE64135-9832-4B5C-B8C9-BE239307B03F}"/>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762" name="Oval 50">
              <a:extLst>
                <a:ext uri="{FF2B5EF4-FFF2-40B4-BE49-F238E27FC236}">
                  <a16:creationId xmlns:a16="http://schemas.microsoft.com/office/drawing/2014/main" id="{E2D93755-7273-4FA9-A8AE-EC4FAD82F56A}"/>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27692" name="Group 51">
            <a:extLst>
              <a:ext uri="{FF2B5EF4-FFF2-40B4-BE49-F238E27FC236}">
                <a16:creationId xmlns:a16="http://schemas.microsoft.com/office/drawing/2014/main" id="{49E63D74-378D-4648-954E-B0E16A565F88}"/>
              </a:ext>
            </a:extLst>
          </p:cNvPr>
          <p:cNvGrpSpPr>
            <a:grpSpLocks/>
          </p:cNvGrpSpPr>
          <p:nvPr/>
        </p:nvGrpSpPr>
        <p:grpSpPr bwMode="auto">
          <a:xfrm>
            <a:off x="5168900" y="5891213"/>
            <a:ext cx="268288" cy="571500"/>
            <a:chOff x="3248" y="3589"/>
            <a:chExt cx="169" cy="360"/>
          </a:xfrm>
        </p:grpSpPr>
        <p:sp>
          <p:nvSpPr>
            <p:cNvPr id="27755" name="Rectangle 52">
              <a:extLst>
                <a:ext uri="{FF2B5EF4-FFF2-40B4-BE49-F238E27FC236}">
                  <a16:creationId xmlns:a16="http://schemas.microsoft.com/office/drawing/2014/main" id="{30275A79-5BE0-4BFF-B037-5AAE69C4996E}"/>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756" name="Text Box 53">
              <a:extLst>
                <a:ext uri="{FF2B5EF4-FFF2-40B4-BE49-F238E27FC236}">
                  <a16:creationId xmlns:a16="http://schemas.microsoft.com/office/drawing/2014/main" id="{50F24186-531E-4DF0-9B41-6037D7EB0759}"/>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27757" name="Line 54">
              <a:extLst>
                <a:ext uri="{FF2B5EF4-FFF2-40B4-BE49-F238E27FC236}">
                  <a16:creationId xmlns:a16="http://schemas.microsoft.com/office/drawing/2014/main" id="{92695C8C-0654-4B0D-82A3-4F3F471BE2B0}"/>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7693" name="Group 55">
            <a:extLst>
              <a:ext uri="{FF2B5EF4-FFF2-40B4-BE49-F238E27FC236}">
                <a16:creationId xmlns:a16="http://schemas.microsoft.com/office/drawing/2014/main" id="{2C11AB6B-4AFF-4B64-8D08-EA2A51E7B69F}"/>
              </a:ext>
            </a:extLst>
          </p:cNvPr>
          <p:cNvGrpSpPr>
            <a:grpSpLocks/>
          </p:cNvGrpSpPr>
          <p:nvPr/>
        </p:nvGrpSpPr>
        <p:grpSpPr bwMode="auto">
          <a:xfrm>
            <a:off x="4357688" y="5940425"/>
            <a:ext cx="192087" cy="730250"/>
            <a:chOff x="3204" y="3720"/>
            <a:chExt cx="113" cy="420"/>
          </a:xfrm>
        </p:grpSpPr>
        <p:grpSp>
          <p:nvGrpSpPr>
            <p:cNvPr id="27748" name="Group 56">
              <a:extLst>
                <a:ext uri="{FF2B5EF4-FFF2-40B4-BE49-F238E27FC236}">
                  <a16:creationId xmlns:a16="http://schemas.microsoft.com/office/drawing/2014/main" id="{D86B78BE-080E-4848-9DC7-432BEA42CCF6}"/>
                </a:ext>
              </a:extLst>
            </p:cNvPr>
            <p:cNvGrpSpPr>
              <a:grpSpLocks/>
            </p:cNvGrpSpPr>
            <p:nvPr/>
          </p:nvGrpSpPr>
          <p:grpSpPr bwMode="auto">
            <a:xfrm>
              <a:off x="3204" y="3720"/>
              <a:ext cx="113" cy="420"/>
              <a:chOff x="3204" y="3708"/>
              <a:chExt cx="113" cy="420"/>
            </a:xfrm>
          </p:grpSpPr>
          <p:sp>
            <p:nvSpPr>
              <p:cNvPr id="27753" name="AutoShape 57">
                <a:extLst>
                  <a:ext uri="{FF2B5EF4-FFF2-40B4-BE49-F238E27FC236}">
                    <a16:creationId xmlns:a16="http://schemas.microsoft.com/office/drawing/2014/main" id="{2DD8EBEF-3ABF-4D38-B18C-785D14FD3788}"/>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754" name="Oval 58">
                <a:extLst>
                  <a:ext uri="{FF2B5EF4-FFF2-40B4-BE49-F238E27FC236}">
                    <a16:creationId xmlns:a16="http://schemas.microsoft.com/office/drawing/2014/main" id="{9489FCD9-6656-4C0A-87B6-12F20270AA35}"/>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27749" name="Line 59">
              <a:extLst>
                <a:ext uri="{FF2B5EF4-FFF2-40B4-BE49-F238E27FC236}">
                  <a16:creationId xmlns:a16="http://schemas.microsoft.com/office/drawing/2014/main" id="{EA12FE1F-B600-4A4B-AE51-850648DE8714}"/>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750" name="Line 60">
              <a:extLst>
                <a:ext uri="{FF2B5EF4-FFF2-40B4-BE49-F238E27FC236}">
                  <a16:creationId xmlns:a16="http://schemas.microsoft.com/office/drawing/2014/main" id="{79B17FAF-CAB9-4867-B709-02D2AF862CDE}"/>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751" name="Line 61">
              <a:extLst>
                <a:ext uri="{FF2B5EF4-FFF2-40B4-BE49-F238E27FC236}">
                  <a16:creationId xmlns:a16="http://schemas.microsoft.com/office/drawing/2014/main" id="{25BE2AEE-8DA9-4E70-8FFD-126B5CABB178}"/>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752" name="Oval 62">
              <a:extLst>
                <a:ext uri="{FF2B5EF4-FFF2-40B4-BE49-F238E27FC236}">
                  <a16:creationId xmlns:a16="http://schemas.microsoft.com/office/drawing/2014/main" id="{ACF821C0-302E-43D5-93F6-D258DEB87B4B}"/>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27694" name="Rectangle 63">
            <a:extLst>
              <a:ext uri="{FF2B5EF4-FFF2-40B4-BE49-F238E27FC236}">
                <a16:creationId xmlns:a16="http://schemas.microsoft.com/office/drawing/2014/main" id="{70104468-C101-4E60-A085-6511760F3074}"/>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22944" name="Text Box 64">
            <a:extLst>
              <a:ext uri="{FF2B5EF4-FFF2-40B4-BE49-F238E27FC236}">
                <a16:creationId xmlns:a16="http://schemas.microsoft.com/office/drawing/2014/main" id="{DD4471C1-DB9B-4A5E-9E4B-BBE8987213F5}"/>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a:solidFill>
                  <a:schemeClr val="bg1"/>
                </a:solidFill>
                <a:effectLst>
                  <a:outerShdw blurRad="38100" dist="38100" dir="2700000" algn="tl">
                    <a:srgbClr val="000000"/>
                  </a:outerShdw>
                </a:effectLst>
                <a:latin typeface="Arial" charset="0"/>
              </a:rPr>
              <a:t>Score Board</a:t>
            </a:r>
          </a:p>
        </p:txBody>
      </p:sp>
      <p:sp>
        <p:nvSpPr>
          <p:cNvPr id="122945" name="Text Box 65">
            <a:extLst>
              <a:ext uri="{FF2B5EF4-FFF2-40B4-BE49-F238E27FC236}">
                <a16:creationId xmlns:a16="http://schemas.microsoft.com/office/drawing/2014/main" id="{FAE94521-E7FE-4D7E-9DF3-D241F22D31F8}"/>
              </a:ext>
            </a:extLst>
          </p:cNvPr>
          <p:cNvSpPr txBox="1">
            <a:spLocks noChangeArrowheads="1"/>
          </p:cNvSpPr>
          <p:nvPr/>
        </p:nvSpPr>
        <p:spPr bwMode="auto">
          <a:xfrm>
            <a:off x="1939925" y="160337"/>
            <a:ext cx="562768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defRPr/>
            </a:pPr>
            <a:r>
              <a:rPr lang="en-US" sz="4000" dirty="0">
                <a:solidFill>
                  <a:srgbClr val="FFCC00"/>
                </a:solidFill>
                <a:effectLst>
                  <a:outerShdw blurRad="38100" dist="38100" dir="2700000" algn="tl">
                    <a:srgbClr val="000000"/>
                  </a:outerShdw>
                </a:effectLst>
                <a:latin typeface="Arial" charset="0"/>
              </a:rPr>
              <a:t>Initial Keys – 7 Man</a:t>
            </a:r>
          </a:p>
        </p:txBody>
      </p:sp>
      <p:grpSp>
        <p:nvGrpSpPr>
          <p:cNvPr id="27697" name="Group 66">
            <a:extLst>
              <a:ext uri="{FF2B5EF4-FFF2-40B4-BE49-F238E27FC236}">
                <a16:creationId xmlns:a16="http://schemas.microsoft.com/office/drawing/2014/main" id="{AE0BCD4E-1A2C-45D8-A0BD-10651800BEF6}"/>
              </a:ext>
            </a:extLst>
          </p:cNvPr>
          <p:cNvGrpSpPr>
            <a:grpSpLocks/>
          </p:cNvGrpSpPr>
          <p:nvPr/>
        </p:nvGrpSpPr>
        <p:grpSpPr bwMode="auto">
          <a:xfrm>
            <a:off x="3338513" y="1398588"/>
            <a:ext cx="612775" cy="457200"/>
            <a:chOff x="2359" y="3560"/>
            <a:chExt cx="386" cy="288"/>
          </a:xfrm>
        </p:grpSpPr>
        <p:sp>
          <p:nvSpPr>
            <p:cNvPr id="27746" name="Rectangle 67">
              <a:extLst>
                <a:ext uri="{FF2B5EF4-FFF2-40B4-BE49-F238E27FC236}">
                  <a16:creationId xmlns:a16="http://schemas.microsoft.com/office/drawing/2014/main" id="{48BA9829-D3A5-497D-B382-4479B063655E}"/>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747" name="Text Box 68">
              <a:extLst>
                <a:ext uri="{FF2B5EF4-FFF2-40B4-BE49-F238E27FC236}">
                  <a16:creationId xmlns:a16="http://schemas.microsoft.com/office/drawing/2014/main" id="{87C9AA47-6FCD-4D7B-A4DE-02AE80057617}"/>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FJ</a:t>
              </a:r>
            </a:p>
          </p:txBody>
        </p:sp>
      </p:grpSp>
      <p:grpSp>
        <p:nvGrpSpPr>
          <p:cNvPr id="27698" name="Group 69">
            <a:extLst>
              <a:ext uri="{FF2B5EF4-FFF2-40B4-BE49-F238E27FC236}">
                <a16:creationId xmlns:a16="http://schemas.microsoft.com/office/drawing/2014/main" id="{C6C8916E-F281-4711-A6FD-15FF9B7C8270}"/>
              </a:ext>
            </a:extLst>
          </p:cNvPr>
          <p:cNvGrpSpPr>
            <a:grpSpLocks/>
          </p:cNvGrpSpPr>
          <p:nvPr/>
        </p:nvGrpSpPr>
        <p:grpSpPr bwMode="auto">
          <a:xfrm>
            <a:off x="4268788" y="3943350"/>
            <a:ext cx="442912" cy="471488"/>
            <a:chOff x="3796" y="2871"/>
            <a:chExt cx="279" cy="297"/>
          </a:xfrm>
        </p:grpSpPr>
        <p:sp>
          <p:nvSpPr>
            <p:cNvPr id="27744" name="Rectangle 70">
              <a:extLst>
                <a:ext uri="{FF2B5EF4-FFF2-40B4-BE49-F238E27FC236}">
                  <a16:creationId xmlns:a16="http://schemas.microsoft.com/office/drawing/2014/main" id="{22574E73-04DD-4A6B-9600-A786D147C748}"/>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745" name="Text Box 71">
              <a:extLst>
                <a:ext uri="{FF2B5EF4-FFF2-40B4-BE49-F238E27FC236}">
                  <a16:creationId xmlns:a16="http://schemas.microsoft.com/office/drawing/2014/main" id="{E553F1C3-E273-41C5-946D-98245A8F7290}"/>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27699" name="Group 72">
            <a:extLst>
              <a:ext uri="{FF2B5EF4-FFF2-40B4-BE49-F238E27FC236}">
                <a16:creationId xmlns:a16="http://schemas.microsoft.com/office/drawing/2014/main" id="{4B23C8CF-24D2-4B88-839F-74BCC05C547A}"/>
              </a:ext>
            </a:extLst>
          </p:cNvPr>
          <p:cNvGrpSpPr>
            <a:grpSpLocks/>
          </p:cNvGrpSpPr>
          <p:nvPr/>
        </p:nvGrpSpPr>
        <p:grpSpPr bwMode="auto">
          <a:xfrm>
            <a:off x="3313113" y="5916613"/>
            <a:ext cx="612775" cy="457200"/>
            <a:chOff x="2359" y="3560"/>
            <a:chExt cx="386" cy="288"/>
          </a:xfrm>
        </p:grpSpPr>
        <p:sp>
          <p:nvSpPr>
            <p:cNvPr id="27742" name="Rectangle 73">
              <a:extLst>
                <a:ext uri="{FF2B5EF4-FFF2-40B4-BE49-F238E27FC236}">
                  <a16:creationId xmlns:a16="http://schemas.microsoft.com/office/drawing/2014/main" id="{61D5E8FD-C0C2-4279-9117-69EDA662BE8C}"/>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743" name="Text Box 74">
              <a:extLst>
                <a:ext uri="{FF2B5EF4-FFF2-40B4-BE49-F238E27FC236}">
                  <a16:creationId xmlns:a16="http://schemas.microsoft.com/office/drawing/2014/main" id="{FD5AE655-9CD4-47F1-800E-26ECA95A014C}"/>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SJ</a:t>
              </a:r>
            </a:p>
          </p:txBody>
        </p:sp>
      </p:grpSp>
      <p:grpSp>
        <p:nvGrpSpPr>
          <p:cNvPr id="27700" name="Group 75">
            <a:extLst>
              <a:ext uri="{FF2B5EF4-FFF2-40B4-BE49-F238E27FC236}">
                <a16:creationId xmlns:a16="http://schemas.microsoft.com/office/drawing/2014/main" id="{49A82EC0-2D6F-4D18-B774-86A610783868}"/>
              </a:ext>
            </a:extLst>
          </p:cNvPr>
          <p:cNvGrpSpPr>
            <a:grpSpLocks/>
          </p:cNvGrpSpPr>
          <p:nvPr/>
        </p:nvGrpSpPr>
        <p:grpSpPr bwMode="auto">
          <a:xfrm>
            <a:off x="6475413" y="2719388"/>
            <a:ext cx="442912" cy="471487"/>
            <a:chOff x="3796" y="2871"/>
            <a:chExt cx="279" cy="297"/>
          </a:xfrm>
        </p:grpSpPr>
        <p:sp>
          <p:nvSpPr>
            <p:cNvPr id="27740" name="Rectangle 76">
              <a:extLst>
                <a:ext uri="{FF2B5EF4-FFF2-40B4-BE49-F238E27FC236}">
                  <a16:creationId xmlns:a16="http://schemas.microsoft.com/office/drawing/2014/main" id="{0411F4A0-69BB-4BF3-A028-4DA8FE5DC078}"/>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741" name="Text Box 77">
              <a:extLst>
                <a:ext uri="{FF2B5EF4-FFF2-40B4-BE49-F238E27FC236}">
                  <a16:creationId xmlns:a16="http://schemas.microsoft.com/office/drawing/2014/main" id="{295FA051-FCF7-4C80-98A9-33BFF3AE2515}"/>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27701" name="Group 78">
            <a:extLst>
              <a:ext uri="{FF2B5EF4-FFF2-40B4-BE49-F238E27FC236}">
                <a16:creationId xmlns:a16="http://schemas.microsoft.com/office/drawing/2014/main" id="{9BB467EF-1185-4B45-9F0C-A739DC6E9D85}"/>
              </a:ext>
            </a:extLst>
          </p:cNvPr>
          <p:cNvGrpSpPr>
            <a:grpSpLocks/>
          </p:cNvGrpSpPr>
          <p:nvPr/>
        </p:nvGrpSpPr>
        <p:grpSpPr bwMode="auto">
          <a:xfrm>
            <a:off x="5002213" y="5892800"/>
            <a:ext cx="612775" cy="457200"/>
            <a:chOff x="2359" y="3560"/>
            <a:chExt cx="386" cy="288"/>
          </a:xfrm>
        </p:grpSpPr>
        <p:sp>
          <p:nvSpPr>
            <p:cNvPr id="27738" name="Rectangle 79">
              <a:extLst>
                <a:ext uri="{FF2B5EF4-FFF2-40B4-BE49-F238E27FC236}">
                  <a16:creationId xmlns:a16="http://schemas.microsoft.com/office/drawing/2014/main" id="{4724C250-5BA4-4E65-A18A-A4AA2D29AFD8}"/>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739" name="Text Box 80">
              <a:extLst>
                <a:ext uri="{FF2B5EF4-FFF2-40B4-BE49-F238E27FC236}">
                  <a16:creationId xmlns:a16="http://schemas.microsoft.com/office/drawing/2014/main" id="{D450610D-418B-4196-8B33-02E4813129B5}"/>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27702" name="Group 81">
            <a:extLst>
              <a:ext uri="{FF2B5EF4-FFF2-40B4-BE49-F238E27FC236}">
                <a16:creationId xmlns:a16="http://schemas.microsoft.com/office/drawing/2014/main" id="{5B4BD452-FE59-434F-B441-C2A8EAEB3175}"/>
              </a:ext>
            </a:extLst>
          </p:cNvPr>
          <p:cNvGrpSpPr>
            <a:grpSpLocks/>
          </p:cNvGrpSpPr>
          <p:nvPr/>
        </p:nvGrpSpPr>
        <p:grpSpPr bwMode="auto">
          <a:xfrm>
            <a:off x="5035550" y="1392238"/>
            <a:ext cx="695325" cy="471487"/>
            <a:chOff x="598" y="1763"/>
            <a:chExt cx="438" cy="297"/>
          </a:xfrm>
        </p:grpSpPr>
        <p:sp>
          <p:nvSpPr>
            <p:cNvPr id="27736" name="Rectangle 82">
              <a:extLst>
                <a:ext uri="{FF2B5EF4-FFF2-40B4-BE49-F238E27FC236}">
                  <a16:creationId xmlns:a16="http://schemas.microsoft.com/office/drawing/2014/main" id="{AD2B069D-35A3-4491-A423-BC98E52CC593}"/>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737" name="Text Box 83">
              <a:extLst>
                <a:ext uri="{FF2B5EF4-FFF2-40B4-BE49-F238E27FC236}">
                  <a16:creationId xmlns:a16="http://schemas.microsoft.com/office/drawing/2014/main" id="{574CF55C-B873-4F90-B7B2-7A94EFC835B0}"/>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27703" name="Group 84">
            <a:extLst>
              <a:ext uri="{FF2B5EF4-FFF2-40B4-BE49-F238E27FC236}">
                <a16:creationId xmlns:a16="http://schemas.microsoft.com/office/drawing/2014/main" id="{4C63B41C-74F1-452E-926C-E4F8A24EF4C8}"/>
              </a:ext>
            </a:extLst>
          </p:cNvPr>
          <p:cNvGrpSpPr>
            <a:grpSpLocks/>
          </p:cNvGrpSpPr>
          <p:nvPr/>
        </p:nvGrpSpPr>
        <p:grpSpPr bwMode="auto">
          <a:xfrm>
            <a:off x="2865438" y="3079750"/>
            <a:ext cx="600075" cy="496888"/>
            <a:chOff x="589" y="2670"/>
            <a:chExt cx="378" cy="297"/>
          </a:xfrm>
        </p:grpSpPr>
        <p:sp>
          <p:nvSpPr>
            <p:cNvPr id="27734" name="Rectangle 85">
              <a:extLst>
                <a:ext uri="{FF2B5EF4-FFF2-40B4-BE49-F238E27FC236}">
                  <a16:creationId xmlns:a16="http://schemas.microsoft.com/office/drawing/2014/main" id="{3D7E886D-51F1-4BC4-A388-10F364C5E593}"/>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735" name="Text Box 86">
              <a:extLst>
                <a:ext uri="{FF2B5EF4-FFF2-40B4-BE49-F238E27FC236}">
                  <a16:creationId xmlns:a16="http://schemas.microsoft.com/office/drawing/2014/main" id="{E36BC4AF-82DB-49EE-BA35-0664EEEF11DE}"/>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27704" name="Rectangle 87">
            <a:extLst>
              <a:ext uri="{FF2B5EF4-FFF2-40B4-BE49-F238E27FC236}">
                <a16:creationId xmlns:a16="http://schemas.microsoft.com/office/drawing/2014/main" id="{99439D20-8B57-4060-89CF-2C5EC05698D0}"/>
              </a:ext>
            </a:extLst>
          </p:cNvPr>
          <p:cNvSpPr>
            <a:spLocks noChangeAspect="1" noChangeArrowheads="1"/>
          </p:cNvSpPr>
          <p:nvPr/>
        </p:nvSpPr>
        <p:spPr bwMode="auto">
          <a:xfrm>
            <a:off x="5346700" y="37592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705" name="Oval 88">
            <a:extLst>
              <a:ext uri="{FF2B5EF4-FFF2-40B4-BE49-F238E27FC236}">
                <a16:creationId xmlns:a16="http://schemas.microsoft.com/office/drawing/2014/main" id="{45589DDA-05AE-44E6-9640-E03A74D964E6}"/>
              </a:ext>
            </a:extLst>
          </p:cNvPr>
          <p:cNvSpPr>
            <a:spLocks noChangeAspect="1" noChangeArrowheads="1"/>
          </p:cNvSpPr>
          <p:nvPr/>
        </p:nvSpPr>
        <p:spPr bwMode="auto">
          <a:xfrm>
            <a:off x="5346700" y="34925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706" name="Oval 89">
            <a:extLst>
              <a:ext uri="{FF2B5EF4-FFF2-40B4-BE49-F238E27FC236}">
                <a16:creationId xmlns:a16="http://schemas.microsoft.com/office/drawing/2014/main" id="{966D3592-02E1-4335-A82F-FD97E76E27E9}"/>
              </a:ext>
            </a:extLst>
          </p:cNvPr>
          <p:cNvSpPr>
            <a:spLocks noChangeAspect="1" noChangeArrowheads="1"/>
          </p:cNvSpPr>
          <p:nvPr/>
        </p:nvSpPr>
        <p:spPr bwMode="auto">
          <a:xfrm>
            <a:off x="5346700" y="32004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707" name="Oval 90">
            <a:extLst>
              <a:ext uri="{FF2B5EF4-FFF2-40B4-BE49-F238E27FC236}">
                <a16:creationId xmlns:a16="http://schemas.microsoft.com/office/drawing/2014/main" id="{84FAD1F6-4B8F-4929-9CBE-66DA022C01A6}"/>
              </a:ext>
            </a:extLst>
          </p:cNvPr>
          <p:cNvSpPr>
            <a:spLocks noChangeAspect="1" noChangeArrowheads="1"/>
          </p:cNvSpPr>
          <p:nvPr/>
        </p:nvSpPr>
        <p:spPr bwMode="auto">
          <a:xfrm>
            <a:off x="5346700" y="40386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708" name="Oval 91">
            <a:extLst>
              <a:ext uri="{FF2B5EF4-FFF2-40B4-BE49-F238E27FC236}">
                <a16:creationId xmlns:a16="http://schemas.microsoft.com/office/drawing/2014/main" id="{1E56819D-0622-48C1-B3B5-A26019495AE6}"/>
              </a:ext>
            </a:extLst>
          </p:cNvPr>
          <p:cNvSpPr>
            <a:spLocks noChangeAspect="1" noChangeArrowheads="1"/>
          </p:cNvSpPr>
          <p:nvPr/>
        </p:nvSpPr>
        <p:spPr bwMode="auto">
          <a:xfrm>
            <a:off x="5346700" y="4318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709" name="Oval 92">
            <a:extLst>
              <a:ext uri="{FF2B5EF4-FFF2-40B4-BE49-F238E27FC236}">
                <a16:creationId xmlns:a16="http://schemas.microsoft.com/office/drawing/2014/main" id="{A8E23EAD-4228-4649-A2F8-E07B3A6DB03B}"/>
              </a:ext>
            </a:extLst>
          </p:cNvPr>
          <p:cNvSpPr>
            <a:spLocks noChangeAspect="1" noChangeArrowheads="1"/>
          </p:cNvSpPr>
          <p:nvPr/>
        </p:nvSpPr>
        <p:spPr bwMode="auto">
          <a:xfrm>
            <a:off x="5651500" y="37592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27710" name="Oval 93">
            <a:extLst>
              <a:ext uri="{FF2B5EF4-FFF2-40B4-BE49-F238E27FC236}">
                <a16:creationId xmlns:a16="http://schemas.microsoft.com/office/drawing/2014/main" id="{103354C8-22A6-4397-B815-C4D93F83BCE6}"/>
              </a:ext>
            </a:extLst>
          </p:cNvPr>
          <p:cNvSpPr>
            <a:spLocks noChangeAspect="1" noChangeArrowheads="1"/>
          </p:cNvSpPr>
          <p:nvPr/>
        </p:nvSpPr>
        <p:spPr bwMode="auto">
          <a:xfrm>
            <a:off x="6046788" y="3738563"/>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27711" name="Group 94">
            <a:extLst>
              <a:ext uri="{FF2B5EF4-FFF2-40B4-BE49-F238E27FC236}">
                <a16:creationId xmlns:a16="http://schemas.microsoft.com/office/drawing/2014/main" id="{476A7529-2353-4751-B8ED-0D1BCB5DB1B9}"/>
              </a:ext>
            </a:extLst>
          </p:cNvPr>
          <p:cNvGrpSpPr>
            <a:grpSpLocks noChangeAspect="1"/>
          </p:cNvGrpSpPr>
          <p:nvPr/>
        </p:nvGrpSpPr>
        <p:grpSpPr bwMode="auto">
          <a:xfrm>
            <a:off x="5083175" y="4570413"/>
            <a:ext cx="542925" cy="336550"/>
            <a:chOff x="3058" y="2951"/>
            <a:chExt cx="428" cy="264"/>
          </a:xfrm>
        </p:grpSpPr>
        <p:sp>
          <p:nvSpPr>
            <p:cNvPr id="27732" name="Oval 95">
              <a:extLst>
                <a:ext uri="{FF2B5EF4-FFF2-40B4-BE49-F238E27FC236}">
                  <a16:creationId xmlns:a16="http://schemas.microsoft.com/office/drawing/2014/main" id="{3BCCCF4C-6025-4744-8E35-64D14DBCE171}"/>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733" name="Text Box 96">
              <a:extLst>
                <a:ext uri="{FF2B5EF4-FFF2-40B4-BE49-F238E27FC236}">
                  <a16:creationId xmlns:a16="http://schemas.microsoft.com/office/drawing/2014/main" id="{97E8C484-63B4-4AE5-B0F9-CE356C93F4F1}"/>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27712" name="Group 97">
            <a:extLst>
              <a:ext uri="{FF2B5EF4-FFF2-40B4-BE49-F238E27FC236}">
                <a16:creationId xmlns:a16="http://schemas.microsoft.com/office/drawing/2014/main" id="{B17DD21B-56CF-45DF-B28F-3F0281507D09}"/>
              </a:ext>
            </a:extLst>
          </p:cNvPr>
          <p:cNvGrpSpPr>
            <a:grpSpLocks noChangeAspect="1"/>
          </p:cNvGrpSpPr>
          <p:nvPr/>
        </p:nvGrpSpPr>
        <p:grpSpPr bwMode="auto">
          <a:xfrm>
            <a:off x="5348288" y="2906713"/>
            <a:ext cx="287337" cy="336550"/>
            <a:chOff x="3264" y="1559"/>
            <a:chExt cx="226" cy="264"/>
          </a:xfrm>
        </p:grpSpPr>
        <p:sp>
          <p:nvSpPr>
            <p:cNvPr id="27730" name="Oval 98">
              <a:extLst>
                <a:ext uri="{FF2B5EF4-FFF2-40B4-BE49-F238E27FC236}">
                  <a16:creationId xmlns:a16="http://schemas.microsoft.com/office/drawing/2014/main" id="{514E23D6-88E9-4848-B646-BF469E412EA4}"/>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731" name="Text Box 99">
              <a:extLst>
                <a:ext uri="{FF2B5EF4-FFF2-40B4-BE49-F238E27FC236}">
                  <a16:creationId xmlns:a16="http://schemas.microsoft.com/office/drawing/2014/main" id="{77CB5E83-1374-4DEA-995C-F76808EC6CF3}"/>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27713" name="Group 100">
            <a:extLst>
              <a:ext uri="{FF2B5EF4-FFF2-40B4-BE49-F238E27FC236}">
                <a16:creationId xmlns:a16="http://schemas.microsoft.com/office/drawing/2014/main" id="{AAAB3E8D-7FDF-4AD0-A732-5B56BE7D06F7}"/>
              </a:ext>
            </a:extLst>
          </p:cNvPr>
          <p:cNvGrpSpPr>
            <a:grpSpLocks noChangeAspect="1"/>
          </p:cNvGrpSpPr>
          <p:nvPr/>
        </p:nvGrpSpPr>
        <p:grpSpPr bwMode="auto">
          <a:xfrm>
            <a:off x="6188075" y="3316288"/>
            <a:ext cx="274638" cy="336550"/>
            <a:chOff x="3855" y="2096"/>
            <a:chExt cx="217" cy="264"/>
          </a:xfrm>
        </p:grpSpPr>
        <p:sp>
          <p:nvSpPr>
            <p:cNvPr id="27728" name="Oval 101">
              <a:extLst>
                <a:ext uri="{FF2B5EF4-FFF2-40B4-BE49-F238E27FC236}">
                  <a16:creationId xmlns:a16="http://schemas.microsoft.com/office/drawing/2014/main" id="{5CB1A18C-5551-4559-9C2E-105E0876EA56}"/>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729" name="Text Box 102">
              <a:extLst>
                <a:ext uri="{FF2B5EF4-FFF2-40B4-BE49-F238E27FC236}">
                  <a16:creationId xmlns:a16="http://schemas.microsoft.com/office/drawing/2014/main" id="{4414596D-E136-4567-A66F-3492171BE243}"/>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27714" name="Group 103">
            <a:extLst>
              <a:ext uri="{FF2B5EF4-FFF2-40B4-BE49-F238E27FC236}">
                <a16:creationId xmlns:a16="http://schemas.microsoft.com/office/drawing/2014/main" id="{D9DA351F-ACFF-472A-8DAF-D9E25C0DC833}"/>
              </a:ext>
            </a:extLst>
          </p:cNvPr>
          <p:cNvGrpSpPr>
            <a:grpSpLocks noChangeAspect="1"/>
          </p:cNvGrpSpPr>
          <p:nvPr/>
        </p:nvGrpSpPr>
        <p:grpSpPr bwMode="auto">
          <a:xfrm>
            <a:off x="6226175" y="4065588"/>
            <a:ext cx="274638" cy="336550"/>
            <a:chOff x="3855" y="2096"/>
            <a:chExt cx="217" cy="264"/>
          </a:xfrm>
        </p:grpSpPr>
        <p:sp>
          <p:nvSpPr>
            <p:cNvPr id="27726" name="Oval 104">
              <a:extLst>
                <a:ext uri="{FF2B5EF4-FFF2-40B4-BE49-F238E27FC236}">
                  <a16:creationId xmlns:a16="http://schemas.microsoft.com/office/drawing/2014/main" id="{621C3858-1DB9-47AC-94D2-59412EDFE4DC}"/>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727" name="Text Box 105">
              <a:extLst>
                <a:ext uri="{FF2B5EF4-FFF2-40B4-BE49-F238E27FC236}">
                  <a16:creationId xmlns:a16="http://schemas.microsoft.com/office/drawing/2014/main" id="{943FAD7B-3AE3-484C-B241-443479D93998}"/>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27715" name="Group 106">
            <a:extLst>
              <a:ext uri="{FF2B5EF4-FFF2-40B4-BE49-F238E27FC236}">
                <a16:creationId xmlns:a16="http://schemas.microsoft.com/office/drawing/2014/main" id="{F054BED7-2BA5-4A12-8EDD-2BE301619A22}"/>
              </a:ext>
            </a:extLst>
          </p:cNvPr>
          <p:cNvGrpSpPr>
            <a:grpSpLocks noChangeAspect="1"/>
          </p:cNvGrpSpPr>
          <p:nvPr/>
        </p:nvGrpSpPr>
        <p:grpSpPr bwMode="auto">
          <a:xfrm>
            <a:off x="5241925" y="3770313"/>
            <a:ext cx="357188" cy="211137"/>
            <a:chOff x="4240" y="2392"/>
            <a:chExt cx="244" cy="144"/>
          </a:xfrm>
        </p:grpSpPr>
        <p:sp>
          <p:nvSpPr>
            <p:cNvPr id="27720" name="AutoShape 107">
              <a:extLst>
                <a:ext uri="{FF2B5EF4-FFF2-40B4-BE49-F238E27FC236}">
                  <a16:creationId xmlns:a16="http://schemas.microsoft.com/office/drawing/2014/main" id="{B5B9E04E-3D0A-493E-B1B9-F8C36C643B5A}"/>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7721" name="Line 108">
              <a:extLst>
                <a:ext uri="{FF2B5EF4-FFF2-40B4-BE49-F238E27FC236}">
                  <a16:creationId xmlns:a16="http://schemas.microsoft.com/office/drawing/2014/main" id="{BB935AB1-5B34-4A22-AC4F-5BF8923FA1B5}"/>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722" name="Line 109">
              <a:extLst>
                <a:ext uri="{FF2B5EF4-FFF2-40B4-BE49-F238E27FC236}">
                  <a16:creationId xmlns:a16="http://schemas.microsoft.com/office/drawing/2014/main" id="{F1AA487E-1570-4993-BAEC-8FA57AAB271C}"/>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723" name="Line 110">
              <a:extLst>
                <a:ext uri="{FF2B5EF4-FFF2-40B4-BE49-F238E27FC236}">
                  <a16:creationId xmlns:a16="http://schemas.microsoft.com/office/drawing/2014/main" id="{E6531050-61B2-42F1-B744-3DFA2AAD1A24}"/>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724" name="Line 111">
              <a:extLst>
                <a:ext uri="{FF2B5EF4-FFF2-40B4-BE49-F238E27FC236}">
                  <a16:creationId xmlns:a16="http://schemas.microsoft.com/office/drawing/2014/main" id="{E9647CA5-CC96-4740-8BA4-D58ACEDE4538}"/>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7725" name="Line 112">
              <a:extLst>
                <a:ext uri="{FF2B5EF4-FFF2-40B4-BE49-F238E27FC236}">
                  <a16:creationId xmlns:a16="http://schemas.microsoft.com/office/drawing/2014/main" id="{113DC9B4-0F5E-4A29-ACAC-8B126B893948}"/>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22993" name="Line 113">
            <a:extLst>
              <a:ext uri="{FF2B5EF4-FFF2-40B4-BE49-F238E27FC236}">
                <a16:creationId xmlns:a16="http://schemas.microsoft.com/office/drawing/2014/main" id="{6486F9B3-12A1-4559-9A58-6F1B101E5D15}"/>
              </a:ext>
            </a:extLst>
          </p:cNvPr>
          <p:cNvSpPr>
            <a:spLocks noChangeShapeType="1"/>
          </p:cNvSpPr>
          <p:nvPr/>
        </p:nvSpPr>
        <p:spPr bwMode="auto">
          <a:xfrm flipV="1">
            <a:off x="3824288" y="4787900"/>
            <a:ext cx="1484312" cy="104140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2994" name="Line 114">
            <a:extLst>
              <a:ext uri="{FF2B5EF4-FFF2-40B4-BE49-F238E27FC236}">
                <a16:creationId xmlns:a16="http://schemas.microsoft.com/office/drawing/2014/main" id="{1CD7C65C-D370-462F-AF20-99F40D86FF08}"/>
              </a:ext>
            </a:extLst>
          </p:cNvPr>
          <p:cNvSpPr>
            <a:spLocks noChangeShapeType="1"/>
          </p:cNvSpPr>
          <p:nvPr/>
        </p:nvSpPr>
        <p:spPr bwMode="auto">
          <a:xfrm>
            <a:off x="3708400" y="1863725"/>
            <a:ext cx="1601788" cy="1109663"/>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2996" name="Line 116">
            <a:extLst>
              <a:ext uri="{FF2B5EF4-FFF2-40B4-BE49-F238E27FC236}">
                <a16:creationId xmlns:a16="http://schemas.microsoft.com/office/drawing/2014/main" id="{72906D14-40B7-4DAE-B32D-0743BCF94B5A}"/>
              </a:ext>
            </a:extLst>
          </p:cNvPr>
          <p:cNvSpPr>
            <a:spLocks noChangeShapeType="1"/>
          </p:cNvSpPr>
          <p:nvPr/>
        </p:nvSpPr>
        <p:spPr bwMode="auto">
          <a:xfrm flipV="1">
            <a:off x="5462588" y="4343400"/>
            <a:ext cx="798512" cy="1489075"/>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2999" name="Line 119">
            <a:extLst>
              <a:ext uri="{FF2B5EF4-FFF2-40B4-BE49-F238E27FC236}">
                <a16:creationId xmlns:a16="http://schemas.microsoft.com/office/drawing/2014/main" id="{5618A80C-4299-4D77-BB74-EC3D320561D1}"/>
              </a:ext>
            </a:extLst>
          </p:cNvPr>
          <p:cNvSpPr>
            <a:spLocks noChangeShapeType="1"/>
          </p:cNvSpPr>
          <p:nvPr/>
        </p:nvSpPr>
        <p:spPr bwMode="auto">
          <a:xfrm>
            <a:off x="5394325" y="1917700"/>
            <a:ext cx="855663" cy="1398588"/>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22994"/>
                                        </p:tgtEl>
                                        <p:attrNameLst>
                                          <p:attrName>style.visibility</p:attrName>
                                        </p:attrNameLst>
                                      </p:cBhvr>
                                      <p:to>
                                        <p:strVal val="visible"/>
                                      </p:to>
                                    </p:set>
                                    <p:animEffect transition="in" filter="dissolve">
                                      <p:cBhvr>
                                        <p:cTn id="7" dur="2000"/>
                                        <p:tgtEl>
                                          <p:spTgt spid="122994"/>
                                        </p:tgtEl>
                                      </p:cBhvr>
                                    </p:animEffect>
                                  </p:childTnLst>
                                </p:cTn>
                              </p:par>
                            </p:childTnLst>
                          </p:cTn>
                        </p:par>
                        <p:par>
                          <p:cTn id="8" fill="hold" nodeType="afterGroup">
                            <p:stCondLst>
                              <p:cond delay="2000"/>
                            </p:stCondLst>
                            <p:childTnLst>
                              <p:par>
                                <p:cTn id="9" presetID="9" presetClass="entr" presetSubtype="0" fill="hold" nodeType="afterEffect">
                                  <p:stCondLst>
                                    <p:cond delay="0"/>
                                  </p:stCondLst>
                                  <p:childTnLst>
                                    <p:set>
                                      <p:cBhvr>
                                        <p:cTn id="10" dur="1" fill="hold">
                                          <p:stCondLst>
                                            <p:cond delay="0"/>
                                          </p:stCondLst>
                                        </p:cTn>
                                        <p:tgtEl>
                                          <p:spTgt spid="122993"/>
                                        </p:tgtEl>
                                        <p:attrNameLst>
                                          <p:attrName>style.visibility</p:attrName>
                                        </p:attrNameLst>
                                      </p:cBhvr>
                                      <p:to>
                                        <p:strVal val="visible"/>
                                      </p:to>
                                    </p:set>
                                    <p:animEffect transition="in" filter="dissolve">
                                      <p:cBhvr>
                                        <p:cTn id="11" dur="2000"/>
                                        <p:tgtEl>
                                          <p:spTgt spid="122993"/>
                                        </p:tgtEl>
                                      </p:cBhvr>
                                    </p:animEffect>
                                  </p:childTnLst>
                                </p:cTn>
                              </p:par>
                              <p:par>
                                <p:cTn id="12" presetID="9" presetClass="entr" presetSubtype="0" fill="hold" nodeType="withEffect">
                                  <p:stCondLst>
                                    <p:cond delay="0"/>
                                  </p:stCondLst>
                                  <p:childTnLst>
                                    <p:set>
                                      <p:cBhvr>
                                        <p:cTn id="13" dur="1" fill="hold">
                                          <p:stCondLst>
                                            <p:cond delay="0"/>
                                          </p:stCondLst>
                                        </p:cTn>
                                        <p:tgtEl>
                                          <p:spTgt spid="122999"/>
                                        </p:tgtEl>
                                        <p:attrNameLst>
                                          <p:attrName>style.visibility</p:attrName>
                                        </p:attrNameLst>
                                      </p:cBhvr>
                                      <p:to>
                                        <p:strVal val="visible"/>
                                      </p:to>
                                    </p:set>
                                    <p:animEffect transition="in" filter="dissolve">
                                      <p:cBhvr>
                                        <p:cTn id="14" dur="2000"/>
                                        <p:tgtEl>
                                          <p:spTgt spid="122999"/>
                                        </p:tgtEl>
                                      </p:cBhvr>
                                    </p:animEffect>
                                  </p:childTnLst>
                                </p:cTn>
                              </p:par>
                            </p:childTnLst>
                          </p:cTn>
                        </p:par>
                        <p:par>
                          <p:cTn id="15" fill="hold" nodeType="afterGroup">
                            <p:stCondLst>
                              <p:cond delay="4000"/>
                            </p:stCondLst>
                            <p:childTnLst>
                              <p:par>
                                <p:cTn id="16" presetID="9" presetClass="entr" presetSubtype="0" fill="hold" nodeType="afterEffect">
                                  <p:stCondLst>
                                    <p:cond delay="0"/>
                                  </p:stCondLst>
                                  <p:childTnLst>
                                    <p:set>
                                      <p:cBhvr>
                                        <p:cTn id="17" dur="1" fill="hold">
                                          <p:stCondLst>
                                            <p:cond delay="0"/>
                                          </p:stCondLst>
                                        </p:cTn>
                                        <p:tgtEl>
                                          <p:spTgt spid="122996"/>
                                        </p:tgtEl>
                                        <p:attrNameLst>
                                          <p:attrName>style.visibility</p:attrName>
                                        </p:attrNameLst>
                                      </p:cBhvr>
                                      <p:to>
                                        <p:strVal val="visible"/>
                                      </p:to>
                                    </p:set>
                                    <p:animEffect transition="in" filter="dissolve">
                                      <p:cBhvr>
                                        <p:cTn id="18" dur="2000"/>
                                        <p:tgtEl>
                                          <p:spTgt spid="1229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a16="http://schemas.microsoft.com/office/drawing/2014/main" id="{82428D41-75A3-43EE-8B48-5C35CEC7105A}"/>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371" name="Line 3">
            <a:extLst>
              <a:ext uri="{FF2B5EF4-FFF2-40B4-BE49-F238E27FC236}">
                <a16:creationId xmlns:a16="http://schemas.microsoft.com/office/drawing/2014/main" id="{AFB8D1E1-BDEC-4DC3-88AE-8462169B6140}"/>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404" name="Text Box 4">
            <a:extLst>
              <a:ext uri="{FF2B5EF4-FFF2-40B4-BE49-F238E27FC236}">
                <a16:creationId xmlns:a16="http://schemas.microsoft.com/office/drawing/2014/main" id="{061B189F-5CA5-40D7-B1D5-94FD93BA3EB9}"/>
              </a:ext>
            </a:extLst>
          </p:cNvPr>
          <p:cNvSpPr txBox="1">
            <a:spLocks noChangeArrowheads="1"/>
          </p:cNvSpPr>
          <p:nvPr/>
        </p:nvSpPr>
        <p:spPr bwMode="auto">
          <a:xfrm>
            <a:off x="588963" y="933450"/>
            <a:ext cx="4192587"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20 – 6 Yard Line Proper Positioning</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58373" name="Rectangle 5">
            <a:extLst>
              <a:ext uri="{FF2B5EF4-FFF2-40B4-BE49-F238E27FC236}">
                <a16:creationId xmlns:a16="http://schemas.microsoft.com/office/drawing/2014/main" id="{A1064BB3-417E-4D74-B929-23E43B67FB12}"/>
              </a:ext>
            </a:extLst>
          </p:cNvPr>
          <p:cNvSpPr>
            <a:spLocks noChangeArrowheads="1"/>
          </p:cNvSpPr>
          <p:nvPr/>
        </p:nvSpPr>
        <p:spPr bwMode="auto">
          <a:xfrm>
            <a:off x="733425" y="1933575"/>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58374" name="Line 6">
            <a:extLst>
              <a:ext uri="{FF2B5EF4-FFF2-40B4-BE49-F238E27FC236}">
                <a16:creationId xmlns:a16="http://schemas.microsoft.com/office/drawing/2014/main" id="{F6DD77B8-0FB6-4601-A53E-CED3AA708678}"/>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75" name="Line 7">
            <a:extLst>
              <a:ext uri="{FF2B5EF4-FFF2-40B4-BE49-F238E27FC236}">
                <a16:creationId xmlns:a16="http://schemas.microsoft.com/office/drawing/2014/main" id="{67E999D1-0B02-4C7A-BF3D-1BBD06072ADD}"/>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76" name="Line 8">
            <a:extLst>
              <a:ext uri="{FF2B5EF4-FFF2-40B4-BE49-F238E27FC236}">
                <a16:creationId xmlns:a16="http://schemas.microsoft.com/office/drawing/2014/main" id="{985ACAC7-92A1-42E4-9FE5-1244A472C2F9}"/>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77" name="Line 9">
            <a:extLst>
              <a:ext uri="{FF2B5EF4-FFF2-40B4-BE49-F238E27FC236}">
                <a16:creationId xmlns:a16="http://schemas.microsoft.com/office/drawing/2014/main" id="{13E5DECF-9232-42E4-BCC3-E49B3709FAAC}"/>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78" name="Rectangle 11">
            <a:extLst>
              <a:ext uri="{FF2B5EF4-FFF2-40B4-BE49-F238E27FC236}">
                <a16:creationId xmlns:a16="http://schemas.microsoft.com/office/drawing/2014/main" id="{FDB35760-728D-4741-921D-38C576351B61}"/>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379" name="Rectangle 12">
            <a:extLst>
              <a:ext uri="{FF2B5EF4-FFF2-40B4-BE49-F238E27FC236}">
                <a16:creationId xmlns:a16="http://schemas.microsoft.com/office/drawing/2014/main" id="{3D9C1AAB-180A-4CA6-95DA-FEB4F73FD648}"/>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380" name="Rectangle 13">
            <a:extLst>
              <a:ext uri="{FF2B5EF4-FFF2-40B4-BE49-F238E27FC236}">
                <a16:creationId xmlns:a16="http://schemas.microsoft.com/office/drawing/2014/main" id="{65291594-8D9A-45A5-9DFF-7229E7E64C48}"/>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381" name="Rectangle 14">
            <a:extLst>
              <a:ext uri="{FF2B5EF4-FFF2-40B4-BE49-F238E27FC236}">
                <a16:creationId xmlns:a16="http://schemas.microsoft.com/office/drawing/2014/main" id="{C79954EB-8D3F-4231-A5A5-C44D8B781459}"/>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382" name="Line 15">
            <a:extLst>
              <a:ext uri="{FF2B5EF4-FFF2-40B4-BE49-F238E27FC236}">
                <a16:creationId xmlns:a16="http://schemas.microsoft.com/office/drawing/2014/main" id="{AFEBDD2F-96C7-492C-B75C-9E6AE7261F25}"/>
              </a:ext>
            </a:extLst>
          </p:cNvPr>
          <p:cNvSpPr>
            <a:spLocks noChangeShapeType="1"/>
          </p:cNvSpPr>
          <p:nvPr/>
        </p:nvSpPr>
        <p:spPr bwMode="auto">
          <a:xfrm>
            <a:off x="5292725" y="19589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83" name="Line 16">
            <a:extLst>
              <a:ext uri="{FF2B5EF4-FFF2-40B4-BE49-F238E27FC236}">
                <a16:creationId xmlns:a16="http://schemas.microsoft.com/office/drawing/2014/main" id="{534C05CB-7C71-4F4F-9269-AC42BCCE6C72}"/>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84" name="Line 17">
            <a:extLst>
              <a:ext uri="{FF2B5EF4-FFF2-40B4-BE49-F238E27FC236}">
                <a16:creationId xmlns:a16="http://schemas.microsoft.com/office/drawing/2014/main" id="{236718BC-57F7-40BE-9527-EEE1D1A85FB0}"/>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418" name="Text Box 18">
            <a:extLst>
              <a:ext uri="{FF2B5EF4-FFF2-40B4-BE49-F238E27FC236}">
                <a16:creationId xmlns:a16="http://schemas.microsoft.com/office/drawing/2014/main" id="{5C300025-04B3-47D6-9DC5-E49480E1227A}"/>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Press Box</a:t>
            </a:r>
          </a:p>
        </p:txBody>
      </p:sp>
      <p:sp>
        <p:nvSpPr>
          <p:cNvPr id="102419" name="Text Box 19">
            <a:extLst>
              <a:ext uri="{FF2B5EF4-FFF2-40B4-BE49-F238E27FC236}">
                <a16:creationId xmlns:a16="http://schemas.microsoft.com/office/drawing/2014/main" id="{2289DE36-7C48-4616-A99F-CAF42E749E3E}"/>
              </a:ext>
            </a:extLst>
          </p:cNvPr>
          <p:cNvSpPr txBox="1">
            <a:spLocks noChangeArrowheads="1"/>
          </p:cNvSpPr>
          <p:nvPr/>
        </p:nvSpPr>
        <p:spPr bwMode="auto">
          <a:xfrm>
            <a:off x="3228975" y="49037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1 0</a:t>
            </a:r>
          </a:p>
        </p:txBody>
      </p:sp>
      <p:sp>
        <p:nvSpPr>
          <p:cNvPr id="102420" name="Text Box 20">
            <a:extLst>
              <a:ext uri="{FF2B5EF4-FFF2-40B4-BE49-F238E27FC236}">
                <a16:creationId xmlns:a16="http://schemas.microsoft.com/office/drawing/2014/main" id="{EF212373-A1F5-43A0-BD87-58D733F0595A}"/>
              </a:ext>
            </a:extLst>
          </p:cNvPr>
          <p:cNvSpPr txBox="1">
            <a:spLocks noChangeArrowheads="1"/>
          </p:cNvSpPr>
          <p:nvPr/>
        </p:nvSpPr>
        <p:spPr bwMode="auto">
          <a:xfrm>
            <a:off x="48926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2 0</a:t>
            </a:r>
          </a:p>
        </p:txBody>
      </p:sp>
      <p:sp>
        <p:nvSpPr>
          <p:cNvPr id="102421" name="Text Box 21">
            <a:extLst>
              <a:ext uri="{FF2B5EF4-FFF2-40B4-BE49-F238E27FC236}">
                <a16:creationId xmlns:a16="http://schemas.microsoft.com/office/drawing/2014/main" id="{F5A93297-9B78-414F-8050-0C8ECF9A63D5}"/>
              </a:ext>
            </a:extLst>
          </p:cNvPr>
          <p:cNvSpPr txBox="1">
            <a:spLocks noChangeArrowheads="1"/>
          </p:cNvSpPr>
          <p:nvPr/>
        </p:nvSpPr>
        <p:spPr bwMode="auto">
          <a:xfrm>
            <a:off x="6619875"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3 0</a:t>
            </a:r>
          </a:p>
        </p:txBody>
      </p:sp>
      <p:sp>
        <p:nvSpPr>
          <p:cNvPr id="58389" name="Line 25">
            <a:extLst>
              <a:ext uri="{FF2B5EF4-FFF2-40B4-BE49-F238E27FC236}">
                <a16:creationId xmlns:a16="http://schemas.microsoft.com/office/drawing/2014/main" id="{43262769-3963-418A-A96C-63BFCB7F7CA5}"/>
              </a:ext>
            </a:extLst>
          </p:cNvPr>
          <p:cNvSpPr>
            <a:spLocks noChangeShapeType="1"/>
          </p:cNvSpPr>
          <p:nvPr/>
        </p:nvSpPr>
        <p:spPr bwMode="auto">
          <a:xfrm>
            <a:off x="6159500" y="58293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90" name="Rectangle 26">
            <a:extLst>
              <a:ext uri="{FF2B5EF4-FFF2-40B4-BE49-F238E27FC236}">
                <a16:creationId xmlns:a16="http://schemas.microsoft.com/office/drawing/2014/main" id="{B7E29B20-8E30-487A-BEF4-BB61845ADC87}"/>
              </a:ext>
            </a:extLst>
          </p:cNvPr>
          <p:cNvSpPr>
            <a:spLocks noChangeArrowheads="1"/>
          </p:cNvSpPr>
          <p:nvPr/>
        </p:nvSpPr>
        <p:spPr bwMode="auto">
          <a:xfrm>
            <a:off x="6172200" y="5829300"/>
            <a:ext cx="17907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391" name="Line 27">
            <a:extLst>
              <a:ext uri="{FF2B5EF4-FFF2-40B4-BE49-F238E27FC236}">
                <a16:creationId xmlns:a16="http://schemas.microsoft.com/office/drawing/2014/main" id="{4A37BD2B-BD29-4DD9-B14D-A32773390C45}"/>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92" name="Line 28">
            <a:extLst>
              <a:ext uri="{FF2B5EF4-FFF2-40B4-BE49-F238E27FC236}">
                <a16:creationId xmlns:a16="http://schemas.microsoft.com/office/drawing/2014/main" id="{F20484DC-4EB3-4BDD-A0A3-5C1A01D27985}"/>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93" name="Line 29">
            <a:extLst>
              <a:ext uri="{FF2B5EF4-FFF2-40B4-BE49-F238E27FC236}">
                <a16:creationId xmlns:a16="http://schemas.microsoft.com/office/drawing/2014/main" id="{898FB9ED-47ED-44DF-9128-DB91BBCB517C}"/>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94" name="Line 30">
            <a:extLst>
              <a:ext uri="{FF2B5EF4-FFF2-40B4-BE49-F238E27FC236}">
                <a16:creationId xmlns:a16="http://schemas.microsoft.com/office/drawing/2014/main" id="{04C07092-A22C-4F9A-88F1-B9DB5F1319E8}"/>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95" name="Line 31">
            <a:extLst>
              <a:ext uri="{FF2B5EF4-FFF2-40B4-BE49-F238E27FC236}">
                <a16:creationId xmlns:a16="http://schemas.microsoft.com/office/drawing/2014/main" id="{873B1105-9AF3-4AB2-9821-F114436A48F2}"/>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96" name="Line 32">
            <a:extLst>
              <a:ext uri="{FF2B5EF4-FFF2-40B4-BE49-F238E27FC236}">
                <a16:creationId xmlns:a16="http://schemas.microsoft.com/office/drawing/2014/main" id="{9E7D1E37-45F4-41DD-A002-A93A4C8B5222}"/>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97" name="Line 33">
            <a:extLst>
              <a:ext uri="{FF2B5EF4-FFF2-40B4-BE49-F238E27FC236}">
                <a16:creationId xmlns:a16="http://schemas.microsoft.com/office/drawing/2014/main" id="{81A1CCCE-A234-448A-9FF2-C7E70079FF74}"/>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98" name="Line 34">
            <a:extLst>
              <a:ext uri="{FF2B5EF4-FFF2-40B4-BE49-F238E27FC236}">
                <a16:creationId xmlns:a16="http://schemas.microsoft.com/office/drawing/2014/main" id="{E57151A1-B093-4DEC-A291-1067E8811546}"/>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399" name="Line 35">
            <a:extLst>
              <a:ext uri="{FF2B5EF4-FFF2-40B4-BE49-F238E27FC236}">
                <a16:creationId xmlns:a16="http://schemas.microsoft.com/office/drawing/2014/main" id="{66F6903A-D4DD-4C89-82FD-3E9BA3038006}"/>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400" name="Line 36">
            <a:extLst>
              <a:ext uri="{FF2B5EF4-FFF2-40B4-BE49-F238E27FC236}">
                <a16:creationId xmlns:a16="http://schemas.microsoft.com/office/drawing/2014/main" id="{0E32C249-89E5-4971-9B35-8A5AED9E0F82}"/>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401" name="Line 37">
            <a:extLst>
              <a:ext uri="{FF2B5EF4-FFF2-40B4-BE49-F238E27FC236}">
                <a16:creationId xmlns:a16="http://schemas.microsoft.com/office/drawing/2014/main" id="{20958B48-86C9-4686-98A6-4FAD7C8AABF5}"/>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402" name="Line 38">
            <a:extLst>
              <a:ext uri="{FF2B5EF4-FFF2-40B4-BE49-F238E27FC236}">
                <a16:creationId xmlns:a16="http://schemas.microsoft.com/office/drawing/2014/main" id="{D88929C3-A904-492D-882C-4776405E7D67}"/>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439" name="Text Box 39">
            <a:extLst>
              <a:ext uri="{FF2B5EF4-FFF2-40B4-BE49-F238E27FC236}">
                <a16:creationId xmlns:a16="http://schemas.microsoft.com/office/drawing/2014/main" id="{474771C0-3B09-4AFC-8051-F6BF61EBEB61}"/>
              </a:ext>
            </a:extLst>
          </p:cNvPr>
          <p:cNvSpPr txBox="1">
            <a:spLocks noChangeArrowheads="1"/>
          </p:cNvSpPr>
          <p:nvPr/>
        </p:nvSpPr>
        <p:spPr bwMode="auto">
          <a:xfrm>
            <a:off x="3178175" y="49514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02440" name="Text Box 40">
            <a:extLst>
              <a:ext uri="{FF2B5EF4-FFF2-40B4-BE49-F238E27FC236}">
                <a16:creationId xmlns:a16="http://schemas.microsoft.com/office/drawing/2014/main" id="{76DADB3E-8F57-4CCF-9E65-CD712BFA658A}"/>
              </a:ext>
            </a:extLst>
          </p:cNvPr>
          <p:cNvSpPr txBox="1">
            <a:spLocks noChangeArrowheads="1"/>
          </p:cNvSpPr>
          <p:nvPr/>
        </p:nvSpPr>
        <p:spPr bwMode="auto">
          <a:xfrm>
            <a:off x="48037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02441" name="Text Box 41">
            <a:extLst>
              <a:ext uri="{FF2B5EF4-FFF2-40B4-BE49-F238E27FC236}">
                <a16:creationId xmlns:a16="http://schemas.microsoft.com/office/drawing/2014/main" id="{7B46A9C3-5747-4019-BB7F-83C8BF86F84F}"/>
              </a:ext>
            </a:extLst>
          </p:cNvPr>
          <p:cNvSpPr txBox="1">
            <a:spLocks noChangeArrowheads="1"/>
          </p:cNvSpPr>
          <p:nvPr/>
        </p:nvSpPr>
        <p:spPr bwMode="auto">
          <a:xfrm>
            <a:off x="65309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grpSp>
        <p:nvGrpSpPr>
          <p:cNvPr id="58406" name="Group 44">
            <a:extLst>
              <a:ext uri="{FF2B5EF4-FFF2-40B4-BE49-F238E27FC236}">
                <a16:creationId xmlns:a16="http://schemas.microsoft.com/office/drawing/2014/main" id="{2F568D9D-0F8E-4122-B09B-6FC06DFE6CF0}"/>
              </a:ext>
            </a:extLst>
          </p:cNvPr>
          <p:cNvGrpSpPr>
            <a:grpSpLocks/>
          </p:cNvGrpSpPr>
          <p:nvPr/>
        </p:nvGrpSpPr>
        <p:grpSpPr bwMode="auto">
          <a:xfrm>
            <a:off x="5210175" y="5938838"/>
            <a:ext cx="204788" cy="730250"/>
            <a:chOff x="3204" y="3720"/>
            <a:chExt cx="113" cy="420"/>
          </a:xfrm>
        </p:grpSpPr>
        <p:grpSp>
          <p:nvGrpSpPr>
            <p:cNvPr id="58473" name="Group 45">
              <a:extLst>
                <a:ext uri="{FF2B5EF4-FFF2-40B4-BE49-F238E27FC236}">
                  <a16:creationId xmlns:a16="http://schemas.microsoft.com/office/drawing/2014/main" id="{C03BEC67-ABB6-45C8-8E73-CD5C84790B2B}"/>
                </a:ext>
              </a:extLst>
            </p:cNvPr>
            <p:cNvGrpSpPr>
              <a:grpSpLocks/>
            </p:cNvGrpSpPr>
            <p:nvPr/>
          </p:nvGrpSpPr>
          <p:grpSpPr bwMode="auto">
            <a:xfrm>
              <a:off x="3204" y="3720"/>
              <a:ext cx="113" cy="420"/>
              <a:chOff x="3204" y="3708"/>
              <a:chExt cx="113" cy="420"/>
            </a:xfrm>
          </p:grpSpPr>
          <p:sp>
            <p:nvSpPr>
              <p:cNvPr id="58478" name="AutoShape 46">
                <a:extLst>
                  <a:ext uri="{FF2B5EF4-FFF2-40B4-BE49-F238E27FC236}">
                    <a16:creationId xmlns:a16="http://schemas.microsoft.com/office/drawing/2014/main" id="{4FB96BB4-43E2-4C05-9660-304DC0943F23}"/>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479" name="Oval 47">
                <a:extLst>
                  <a:ext uri="{FF2B5EF4-FFF2-40B4-BE49-F238E27FC236}">
                    <a16:creationId xmlns:a16="http://schemas.microsoft.com/office/drawing/2014/main" id="{9FF8678B-7FAB-460C-ADFE-97A03306B7C0}"/>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58474" name="Line 48">
              <a:extLst>
                <a:ext uri="{FF2B5EF4-FFF2-40B4-BE49-F238E27FC236}">
                  <a16:creationId xmlns:a16="http://schemas.microsoft.com/office/drawing/2014/main" id="{488BD5A3-4C50-42B0-9E85-016A0D27C1EF}"/>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475" name="Line 49">
              <a:extLst>
                <a:ext uri="{FF2B5EF4-FFF2-40B4-BE49-F238E27FC236}">
                  <a16:creationId xmlns:a16="http://schemas.microsoft.com/office/drawing/2014/main" id="{15D6276C-B102-41C4-BCDB-519FDF9C1D24}"/>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476" name="Line 50">
              <a:extLst>
                <a:ext uri="{FF2B5EF4-FFF2-40B4-BE49-F238E27FC236}">
                  <a16:creationId xmlns:a16="http://schemas.microsoft.com/office/drawing/2014/main" id="{0C46ED83-9F53-4F24-9A4E-F22B973DBADC}"/>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477" name="Oval 51">
              <a:extLst>
                <a:ext uri="{FF2B5EF4-FFF2-40B4-BE49-F238E27FC236}">
                  <a16:creationId xmlns:a16="http://schemas.microsoft.com/office/drawing/2014/main" id="{A5294C36-31F1-4D24-93C6-D8BB48BF431D}"/>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58407" name="Group 52">
            <a:extLst>
              <a:ext uri="{FF2B5EF4-FFF2-40B4-BE49-F238E27FC236}">
                <a16:creationId xmlns:a16="http://schemas.microsoft.com/office/drawing/2014/main" id="{CBA8F2DB-C0B7-4FDD-A695-5329BEBF816F}"/>
              </a:ext>
            </a:extLst>
          </p:cNvPr>
          <p:cNvGrpSpPr>
            <a:grpSpLocks/>
          </p:cNvGrpSpPr>
          <p:nvPr/>
        </p:nvGrpSpPr>
        <p:grpSpPr bwMode="auto">
          <a:xfrm>
            <a:off x="5168900" y="5881688"/>
            <a:ext cx="268288" cy="571500"/>
            <a:chOff x="3248" y="3589"/>
            <a:chExt cx="169" cy="360"/>
          </a:xfrm>
        </p:grpSpPr>
        <p:sp>
          <p:nvSpPr>
            <p:cNvPr id="58470" name="Rectangle 53">
              <a:extLst>
                <a:ext uri="{FF2B5EF4-FFF2-40B4-BE49-F238E27FC236}">
                  <a16:creationId xmlns:a16="http://schemas.microsoft.com/office/drawing/2014/main" id="{E927D58B-68DB-4FC0-8503-79B483CB89DD}"/>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471" name="Text Box 54">
              <a:extLst>
                <a:ext uri="{FF2B5EF4-FFF2-40B4-BE49-F238E27FC236}">
                  <a16:creationId xmlns:a16="http://schemas.microsoft.com/office/drawing/2014/main" id="{1C4F90CD-8960-4D4D-B950-05C26DDC49FA}"/>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58472" name="Line 55">
              <a:extLst>
                <a:ext uri="{FF2B5EF4-FFF2-40B4-BE49-F238E27FC236}">
                  <a16:creationId xmlns:a16="http://schemas.microsoft.com/office/drawing/2014/main" id="{DC92F16C-CE98-420B-805C-ACC6581C5A73}"/>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58408" name="Group 56">
            <a:extLst>
              <a:ext uri="{FF2B5EF4-FFF2-40B4-BE49-F238E27FC236}">
                <a16:creationId xmlns:a16="http://schemas.microsoft.com/office/drawing/2014/main" id="{C5DDDCD6-8A73-46E8-AAC8-A05361A2473D}"/>
              </a:ext>
            </a:extLst>
          </p:cNvPr>
          <p:cNvGrpSpPr>
            <a:grpSpLocks/>
          </p:cNvGrpSpPr>
          <p:nvPr/>
        </p:nvGrpSpPr>
        <p:grpSpPr bwMode="auto">
          <a:xfrm>
            <a:off x="3506788" y="5943600"/>
            <a:ext cx="192087" cy="730250"/>
            <a:chOff x="3204" y="3720"/>
            <a:chExt cx="113" cy="420"/>
          </a:xfrm>
        </p:grpSpPr>
        <p:grpSp>
          <p:nvGrpSpPr>
            <p:cNvPr id="58463" name="Group 57">
              <a:extLst>
                <a:ext uri="{FF2B5EF4-FFF2-40B4-BE49-F238E27FC236}">
                  <a16:creationId xmlns:a16="http://schemas.microsoft.com/office/drawing/2014/main" id="{A4E26E94-B087-4FE1-B39B-00845B1E0BE8}"/>
                </a:ext>
              </a:extLst>
            </p:cNvPr>
            <p:cNvGrpSpPr>
              <a:grpSpLocks/>
            </p:cNvGrpSpPr>
            <p:nvPr/>
          </p:nvGrpSpPr>
          <p:grpSpPr bwMode="auto">
            <a:xfrm>
              <a:off x="3204" y="3720"/>
              <a:ext cx="113" cy="420"/>
              <a:chOff x="3204" y="3708"/>
              <a:chExt cx="113" cy="420"/>
            </a:xfrm>
          </p:grpSpPr>
          <p:sp>
            <p:nvSpPr>
              <p:cNvPr id="58468" name="AutoShape 58">
                <a:extLst>
                  <a:ext uri="{FF2B5EF4-FFF2-40B4-BE49-F238E27FC236}">
                    <a16:creationId xmlns:a16="http://schemas.microsoft.com/office/drawing/2014/main" id="{8B029F43-B4CC-44B5-A7C9-F092502A2ED1}"/>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469" name="Oval 59">
                <a:extLst>
                  <a:ext uri="{FF2B5EF4-FFF2-40B4-BE49-F238E27FC236}">
                    <a16:creationId xmlns:a16="http://schemas.microsoft.com/office/drawing/2014/main" id="{6493978C-4311-42AA-846C-958F9F2B1568}"/>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58464" name="Line 60">
              <a:extLst>
                <a:ext uri="{FF2B5EF4-FFF2-40B4-BE49-F238E27FC236}">
                  <a16:creationId xmlns:a16="http://schemas.microsoft.com/office/drawing/2014/main" id="{5753A9E8-21A7-4902-8B3E-7BFDCFFF75FA}"/>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465" name="Line 61">
              <a:extLst>
                <a:ext uri="{FF2B5EF4-FFF2-40B4-BE49-F238E27FC236}">
                  <a16:creationId xmlns:a16="http://schemas.microsoft.com/office/drawing/2014/main" id="{BE2D7259-C10C-4E51-A352-AF1768425280}"/>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466" name="Line 62">
              <a:extLst>
                <a:ext uri="{FF2B5EF4-FFF2-40B4-BE49-F238E27FC236}">
                  <a16:creationId xmlns:a16="http://schemas.microsoft.com/office/drawing/2014/main" id="{C9F31BBA-6173-4ACB-A942-A95D7CF6F68F}"/>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467" name="Oval 63">
              <a:extLst>
                <a:ext uri="{FF2B5EF4-FFF2-40B4-BE49-F238E27FC236}">
                  <a16:creationId xmlns:a16="http://schemas.microsoft.com/office/drawing/2014/main" id="{6EB225C5-5784-4AB5-A364-7AFE0D6C89FF}"/>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02466" name="Text Box 66">
            <a:extLst>
              <a:ext uri="{FF2B5EF4-FFF2-40B4-BE49-F238E27FC236}">
                <a16:creationId xmlns:a16="http://schemas.microsoft.com/office/drawing/2014/main" id="{526A46E6-CBE8-4037-B6EF-07E86C00A6D0}"/>
              </a:ext>
            </a:extLst>
          </p:cNvPr>
          <p:cNvSpPr txBox="1">
            <a:spLocks noChangeArrowheads="1"/>
          </p:cNvSpPr>
          <p:nvPr/>
        </p:nvSpPr>
        <p:spPr bwMode="auto">
          <a:xfrm>
            <a:off x="688975" y="136796"/>
            <a:ext cx="818515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defRPr/>
            </a:pPr>
            <a:r>
              <a:rPr lang="en-US" sz="4000" dirty="0">
                <a:solidFill>
                  <a:srgbClr val="FFCC00"/>
                </a:solidFill>
                <a:effectLst>
                  <a:outerShdw blurRad="38100" dist="38100" dir="2700000" algn="tl">
                    <a:srgbClr val="000000"/>
                  </a:outerShdw>
                </a:effectLst>
                <a:latin typeface="Arial" charset="0"/>
              </a:rPr>
              <a:t>Inside The 20 Yard Line – 7 Man</a:t>
            </a:r>
          </a:p>
        </p:txBody>
      </p:sp>
      <p:grpSp>
        <p:nvGrpSpPr>
          <p:cNvPr id="58410" name="Group 67">
            <a:extLst>
              <a:ext uri="{FF2B5EF4-FFF2-40B4-BE49-F238E27FC236}">
                <a16:creationId xmlns:a16="http://schemas.microsoft.com/office/drawing/2014/main" id="{23B0DB77-9E9C-4965-A4F8-10EF0C1A0066}"/>
              </a:ext>
            </a:extLst>
          </p:cNvPr>
          <p:cNvGrpSpPr>
            <a:grpSpLocks/>
          </p:cNvGrpSpPr>
          <p:nvPr/>
        </p:nvGrpSpPr>
        <p:grpSpPr bwMode="auto">
          <a:xfrm>
            <a:off x="1725613" y="1320800"/>
            <a:ext cx="612775" cy="457200"/>
            <a:chOff x="2359" y="3560"/>
            <a:chExt cx="386" cy="288"/>
          </a:xfrm>
        </p:grpSpPr>
        <p:sp>
          <p:nvSpPr>
            <p:cNvPr id="58461" name="Rectangle 68">
              <a:extLst>
                <a:ext uri="{FF2B5EF4-FFF2-40B4-BE49-F238E27FC236}">
                  <a16:creationId xmlns:a16="http://schemas.microsoft.com/office/drawing/2014/main" id="{B863EB04-1A2E-4FC4-95BC-BD0973185424}"/>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462" name="Text Box 69">
              <a:extLst>
                <a:ext uri="{FF2B5EF4-FFF2-40B4-BE49-F238E27FC236}">
                  <a16:creationId xmlns:a16="http://schemas.microsoft.com/office/drawing/2014/main" id="{F54A0142-C376-4C19-950C-3F05935670E7}"/>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FJ</a:t>
              </a:r>
            </a:p>
          </p:txBody>
        </p:sp>
      </p:grpSp>
      <p:grpSp>
        <p:nvGrpSpPr>
          <p:cNvPr id="58411" name="Group 70">
            <a:extLst>
              <a:ext uri="{FF2B5EF4-FFF2-40B4-BE49-F238E27FC236}">
                <a16:creationId xmlns:a16="http://schemas.microsoft.com/office/drawing/2014/main" id="{80249DD1-276F-42A4-9BF8-404B252B4417}"/>
              </a:ext>
            </a:extLst>
          </p:cNvPr>
          <p:cNvGrpSpPr>
            <a:grpSpLocks/>
          </p:cNvGrpSpPr>
          <p:nvPr/>
        </p:nvGrpSpPr>
        <p:grpSpPr bwMode="auto">
          <a:xfrm>
            <a:off x="4229100" y="3319463"/>
            <a:ext cx="442913" cy="471487"/>
            <a:chOff x="3796" y="2871"/>
            <a:chExt cx="279" cy="297"/>
          </a:xfrm>
        </p:grpSpPr>
        <p:sp>
          <p:nvSpPr>
            <p:cNvPr id="58459" name="Rectangle 71">
              <a:extLst>
                <a:ext uri="{FF2B5EF4-FFF2-40B4-BE49-F238E27FC236}">
                  <a16:creationId xmlns:a16="http://schemas.microsoft.com/office/drawing/2014/main" id="{6805B237-68B8-4938-81A1-9446EEB1878F}"/>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460" name="Text Box 72">
              <a:extLst>
                <a:ext uri="{FF2B5EF4-FFF2-40B4-BE49-F238E27FC236}">
                  <a16:creationId xmlns:a16="http://schemas.microsoft.com/office/drawing/2014/main" id="{1616220B-416B-48D6-9064-0285F128A5E4}"/>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58412" name="Group 73">
            <a:extLst>
              <a:ext uri="{FF2B5EF4-FFF2-40B4-BE49-F238E27FC236}">
                <a16:creationId xmlns:a16="http://schemas.microsoft.com/office/drawing/2014/main" id="{E01E7902-E5A4-4105-8A03-67B8B12F46CA}"/>
              </a:ext>
            </a:extLst>
          </p:cNvPr>
          <p:cNvGrpSpPr>
            <a:grpSpLocks/>
          </p:cNvGrpSpPr>
          <p:nvPr/>
        </p:nvGrpSpPr>
        <p:grpSpPr bwMode="auto">
          <a:xfrm>
            <a:off x="1700213" y="5981700"/>
            <a:ext cx="612775" cy="457200"/>
            <a:chOff x="2359" y="3560"/>
            <a:chExt cx="386" cy="288"/>
          </a:xfrm>
        </p:grpSpPr>
        <p:sp>
          <p:nvSpPr>
            <p:cNvPr id="58457" name="Rectangle 74">
              <a:extLst>
                <a:ext uri="{FF2B5EF4-FFF2-40B4-BE49-F238E27FC236}">
                  <a16:creationId xmlns:a16="http://schemas.microsoft.com/office/drawing/2014/main" id="{6AEBA489-8F25-44C1-8399-87972F873E03}"/>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458" name="Text Box 75">
              <a:extLst>
                <a:ext uri="{FF2B5EF4-FFF2-40B4-BE49-F238E27FC236}">
                  <a16:creationId xmlns:a16="http://schemas.microsoft.com/office/drawing/2014/main" id="{DA2D0A70-549A-434D-9D39-0E68E267E3CF}"/>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SJ</a:t>
              </a:r>
            </a:p>
          </p:txBody>
        </p:sp>
      </p:grpSp>
      <p:grpSp>
        <p:nvGrpSpPr>
          <p:cNvPr id="58413" name="Group 76">
            <a:extLst>
              <a:ext uri="{FF2B5EF4-FFF2-40B4-BE49-F238E27FC236}">
                <a16:creationId xmlns:a16="http://schemas.microsoft.com/office/drawing/2014/main" id="{9458B166-E741-432B-BEF1-74A53AD45519}"/>
              </a:ext>
            </a:extLst>
          </p:cNvPr>
          <p:cNvGrpSpPr>
            <a:grpSpLocks/>
          </p:cNvGrpSpPr>
          <p:nvPr/>
        </p:nvGrpSpPr>
        <p:grpSpPr bwMode="auto">
          <a:xfrm>
            <a:off x="6530975" y="2998788"/>
            <a:ext cx="442913" cy="471487"/>
            <a:chOff x="3796" y="2871"/>
            <a:chExt cx="279" cy="297"/>
          </a:xfrm>
        </p:grpSpPr>
        <p:sp>
          <p:nvSpPr>
            <p:cNvPr id="58455" name="Rectangle 77">
              <a:extLst>
                <a:ext uri="{FF2B5EF4-FFF2-40B4-BE49-F238E27FC236}">
                  <a16:creationId xmlns:a16="http://schemas.microsoft.com/office/drawing/2014/main" id="{19F3CD00-B35F-4C02-9CBB-DE61AD670A6D}"/>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456" name="Text Box 78">
              <a:extLst>
                <a:ext uri="{FF2B5EF4-FFF2-40B4-BE49-F238E27FC236}">
                  <a16:creationId xmlns:a16="http://schemas.microsoft.com/office/drawing/2014/main" id="{087B4AE3-6E9D-4ADA-899E-6CC807AAC118}"/>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58414" name="Group 79">
            <a:extLst>
              <a:ext uri="{FF2B5EF4-FFF2-40B4-BE49-F238E27FC236}">
                <a16:creationId xmlns:a16="http://schemas.microsoft.com/office/drawing/2014/main" id="{D8EED9DB-F011-4B8E-8580-7C53534C941B}"/>
              </a:ext>
            </a:extLst>
          </p:cNvPr>
          <p:cNvGrpSpPr>
            <a:grpSpLocks/>
          </p:cNvGrpSpPr>
          <p:nvPr/>
        </p:nvGrpSpPr>
        <p:grpSpPr bwMode="auto">
          <a:xfrm>
            <a:off x="5002213" y="5857875"/>
            <a:ext cx="612775" cy="457200"/>
            <a:chOff x="2359" y="3560"/>
            <a:chExt cx="386" cy="288"/>
          </a:xfrm>
        </p:grpSpPr>
        <p:sp>
          <p:nvSpPr>
            <p:cNvPr id="58453" name="Rectangle 80">
              <a:extLst>
                <a:ext uri="{FF2B5EF4-FFF2-40B4-BE49-F238E27FC236}">
                  <a16:creationId xmlns:a16="http://schemas.microsoft.com/office/drawing/2014/main" id="{6FEDA2A4-5579-462D-81C1-4BE6EC3E9381}"/>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454" name="Text Box 81">
              <a:extLst>
                <a:ext uri="{FF2B5EF4-FFF2-40B4-BE49-F238E27FC236}">
                  <a16:creationId xmlns:a16="http://schemas.microsoft.com/office/drawing/2014/main" id="{B434D1D5-E3B3-438E-971D-68D977A22256}"/>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58415" name="Group 82">
            <a:extLst>
              <a:ext uri="{FF2B5EF4-FFF2-40B4-BE49-F238E27FC236}">
                <a16:creationId xmlns:a16="http://schemas.microsoft.com/office/drawing/2014/main" id="{FFD41FC5-273A-4393-B2E9-510BCC351185}"/>
              </a:ext>
            </a:extLst>
          </p:cNvPr>
          <p:cNvGrpSpPr>
            <a:grpSpLocks/>
          </p:cNvGrpSpPr>
          <p:nvPr/>
        </p:nvGrpSpPr>
        <p:grpSpPr bwMode="auto">
          <a:xfrm>
            <a:off x="5035550" y="1428750"/>
            <a:ext cx="695325" cy="471488"/>
            <a:chOff x="598" y="1763"/>
            <a:chExt cx="438" cy="297"/>
          </a:xfrm>
        </p:grpSpPr>
        <p:sp>
          <p:nvSpPr>
            <p:cNvPr id="58451" name="Rectangle 83">
              <a:extLst>
                <a:ext uri="{FF2B5EF4-FFF2-40B4-BE49-F238E27FC236}">
                  <a16:creationId xmlns:a16="http://schemas.microsoft.com/office/drawing/2014/main" id="{648CFB34-75D1-499B-98E3-FBE227B75726}"/>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452" name="Text Box 84">
              <a:extLst>
                <a:ext uri="{FF2B5EF4-FFF2-40B4-BE49-F238E27FC236}">
                  <a16:creationId xmlns:a16="http://schemas.microsoft.com/office/drawing/2014/main" id="{C43B0EB1-DAFC-4500-8603-FEF39B8B276A}"/>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58416" name="Group 85">
            <a:extLst>
              <a:ext uri="{FF2B5EF4-FFF2-40B4-BE49-F238E27FC236}">
                <a16:creationId xmlns:a16="http://schemas.microsoft.com/office/drawing/2014/main" id="{1497A051-C9E7-494B-A9CA-01BB7382C0AB}"/>
              </a:ext>
            </a:extLst>
          </p:cNvPr>
          <p:cNvGrpSpPr>
            <a:grpSpLocks/>
          </p:cNvGrpSpPr>
          <p:nvPr/>
        </p:nvGrpSpPr>
        <p:grpSpPr bwMode="auto">
          <a:xfrm>
            <a:off x="439738" y="3784600"/>
            <a:ext cx="600075" cy="496888"/>
            <a:chOff x="589" y="2670"/>
            <a:chExt cx="378" cy="297"/>
          </a:xfrm>
        </p:grpSpPr>
        <p:sp>
          <p:nvSpPr>
            <p:cNvPr id="58449" name="Rectangle 86">
              <a:extLst>
                <a:ext uri="{FF2B5EF4-FFF2-40B4-BE49-F238E27FC236}">
                  <a16:creationId xmlns:a16="http://schemas.microsoft.com/office/drawing/2014/main" id="{57A9A174-7342-45EE-B868-2F70A208120B}"/>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450" name="Text Box 87">
              <a:extLst>
                <a:ext uri="{FF2B5EF4-FFF2-40B4-BE49-F238E27FC236}">
                  <a16:creationId xmlns:a16="http://schemas.microsoft.com/office/drawing/2014/main" id="{54BC02BE-2866-4E8E-88F3-745F432BE4BD}"/>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58417" name="Rectangle 88">
            <a:extLst>
              <a:ext uri="{FF2B5EF4-FFF2-40B4-BE49-F238E27FC236}">
                <a16:creationId xmlns:a16="http://schemas.microsoft.com/office/drawing/2014/main" id="{D947887D-F088-4F80-938C-0FF27F631040}"/>
              </a:ext>
            </a:extLst>
          </p:cNvPr>
          <p:cNvSpPr>
            <a:spLocks noChangeAspect="1" noChangeArrowheads="1"/>
          </p:cNvSpPr>
          <p:nvPr/>
        </p:nvSpPr>
        <p:spPr bwMode="auto">
          <a:xfrm>
            <a:off x="5346700" y="37592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418" name="Oval 89">
            <a:extLst>
              <a:ext uri="{FF2B5EF4-FFF2-40B4-BE49-F238E27FC236}">
                <a16:creationId xmlns:a16="http://schemas.microsoft.com/office/drawing/2014/main" id="{08282107-7685-4F3E-AFE3-50D6D4FF9AC5}"/>
              </a:ext>
            </a:extLst>
          </p:cNvPr>
          <p:cNvSpPr>
            <a:spLocks noChangeAspect="1" noChangeArrowheads="1"/>
          </p:cNvSpPr>
          <p:nvPr/>
        </p:nvSpPr>
        <p:spPr bwMode="auto">
          <a:xfrm>
            <a:off x="5346700" y="34925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419" name="Oval 90">
            <a:extLst>
              <a:ext uri="{FF2B5EF4-FFF2-40B4-BE49-F238E27FC236}">
                <a16:creationId xmlns:a16="http://schemas.microsoft.com/office/drawing/2014/main" id="{142496BA-0E3C-42F8-BC87-F4541A090E77}"/>
              </a:ext>
            </a:extLst>
          </p:cNvPr>
          <p:cNvSpPr>
            <a:spLocks noChangeAspect="1" noChangeArrowheads="1"/>
          </p:cNvSpPr>
          <p:nvPr/>
        </p:nvSpPr>
        <p:spPr bwMode="auto">
          <a:xfrm>
            <a:off x="5346700" y="32004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420" name="Oval 91">
            <a:extLst>
              <a:ext uri="{FF2B5EF4-FFF2-40B4-BE49-F238E27FC236}">
                <a16:creationId xmlns:a16="http://schemas.microsoft.com/office/drawing/2014/main" id="{822304F6-36E7-4738-9D55-647221BCFFC5}"/>
              </a:ext>
            </a:extLst>
          </p:cNvPr>
          <p:cNvSpPr>
            <a:spLocks noChangeAspect="1" noChangeArrowheads="1"/>
          </p:cNvSpPr>
          <p:nvPr/>
        </p:nvSpPr>
        <p:spPr bwMode="auto">
          <a:xfrm>
            <a:off x="5346700" y="40386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421" name="Oval 92">
            <a:extLst>
              <a:ext uri="{FF2B5EF4-FFF2-40B4-BE49-F238E27FC236}">
                <a16:creationId xmlns:a16="http://schemas.microsoft.com/office/drawing/2014/main" id="{29255314-22F1-46C9-9611-7278B937693A}"/>
              </a:ext>
            </a:extLst>
          </p:cNvPr>
          <p:cNvSpPr>
            <a:spLocks noChangeAspect="1" noChangeArrowheads="1"/>
          </p:cNvSpPr>
          <p:nvPr/>
        </p:nvSpPr>
        <p:spPr bwMode="auto">
          <a:xfrm>
            <a:off x="5346700" y="4318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422" name="Oval 93">
            <a:extLst>
              <a:ext uri="{FF2B5EF4-FFF2-40B4-BE49-F238E27FC236}">
                <a16:creationId xmlns:a16="http://schemas.microsoft.com/office/drawing/2014/main" id="{6B33CCE0-16C9-466C-8276-50DF24DB6D22}"/>
              </a:ext>
            </a:extLst>
          </p:cNvPr>
          <p:cNvSpPr>
            <a:spLocks noChangeAspect="1" noChangeArrowheads="1"/>
          </p:cNvSpPr>
          <p:nvPr/>
        </p:nvSpPr>
        <p:spPr bwMode="auto">
          <a:xfrm>
            <a:off x="5626100" y="37592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58423" name="Oval 94">
            <a:extLst>
              <a:ext uri="{FF2B5EF4-FFF2-40B4-BE49-F238E27FC236}">
                <a16:creationId xmlns:a16="http://schemas.microsoft.com/office/drawing/2014/main" id="{1D9A202F-469C-4052-A1D4-C2B8853D1F75}"/>
              </a:ext>
            </a:extLst>
          </p:cNvPr>
          <p:cNvSpPr>
            <a:spLocks noChangeAspect="1" noChangeArrowheads="1"/>
          </p:cNvSpPr>
          <p:nvPr/>
        </p:nvSpPr>
        <p:spPr bwMode="auto">
          <a:xfrm>
            <a:off x="5576888" y="4779963"/>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58424" name="Group 95">
            <a:extLst>
              <a:ext uri="{FF2B5EF4-FFF2-40B4-BE49-F238E27FC236}">
                <a16:creationId xmlns:a16="http://schemas.microsoft.com/office/drawing/2014/main" id="{67A01D2A-E47E-4301-8419-CBE42568168F}"/>
              </a:ext>
            </a:extLst>
          </p:cNvPr>
          <p:cNvGrpSpPr>
            <a:grpSpLocks noChangeAspect="1"/>
          </p:cNvGrpSpPr>
          <p:nvPr/>
        </p:nvGrpSpPr>
        <p:grpSpPr bwMode="auto">
          <a:xfrm>
            <a:off x="5083175" y="4570413"/>
            <a:ext cx="542925" cy="336550"/>
            <a:chOff x="3058" y="2951"/>
            <a:chExt cx="428" cy="264"/>
          </a:xfrm>
        </p:grpSpPr>
        <p:sp>
          <p:nvSpPr>
            <p:cNvPr id="58447" name="Oval 96">
              <a:extLst>
                <a:ext uri="{FF2B5EF4-FFF2-40B4-BE49-F238E27FC236}">
                  <a16:creationId xmlns:a16="http://schemas.microsoft.com/office/drawing/2014/main" id="{C6761872-1BCD-425C-A145-492A342B5A6F}"/>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448" name="Text Box 97">
              <a:extLst>
                <a:ext uri="{FF2B5EF4-FFF2-40B4-BE49-F238E27FC236}">
                  <a16:creationId xmlns:a16="http://schemas.microsoft.com/office/drawing/2014/main" id="{B0F64C5A-A58C-4A5B-BFF2-EE3A70428F00}"/>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58425" name="Group 98">
            <a:extLst>
              <a:ext uri="{FF2B5EF4-FFF2-40B4-BE49-F238E27FC236}">
                <a16:creationId xmlns:a16="http://schemas.microsoft.com/office/drawing/2014/main" id="{A7A7CD69-6CFE-44AB-9F15-C04A8D1B8ECC}"/>
              </a:ext>
            </a:extLst>
          </p:cNvPr>
          <p:cNvGrpSpPr>
            <a:grpSpLocks noChangeAspect="1"/>
          </p:cNvGrpSpPr>
          <p:nvPr/>
        </p:nvGrpSpPr>
        <p:grpSpPr bwMode="auto">
          <a:xfrm>
            <a:off x="5335588" y="2652713"/>
            <a:ext cx="287337" cy="336550"/>
            <a:chOff x="3264" y="1559"/>
            <a:chExt cx="226" cy="264"/>
          </a:xfrm>
        </p:grpSpPr>
        <p:sp>
          <p:nvSpPr>
            <p:cNvPr id="58445" name="Oval 99">
              <a:extLst>
                <a:ext uri="{FF2B5EF4-FFF2-40B4-BE49-F238E27FC236}">
                  <a16:creationId xmlns:a16="http://schemas.microsoft.com/office/drawing/2014/main" id="{D21EB821-B12A-42DE-BC26-9DFE2DC4C53A}"/>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446" name="Text Box 100">
              <a:extLst>
                <a:ext uri="{FF2B5EF4-FFF2-40B4-BE49-F238E27FC236}">
                  <a16:creationId xmlns:a16="http://schemas.microsoft.com/office/drawing/2014/main" id="{5FFE8825-1AD2-451D-9F74-B7752B91149B}"/>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58426" name="Group 101">
            <a:extLst>
              <a:ext uri="{FF2B5EF4-FFF2-40B4-BE49-F238E27FC236}">
                <a16:creationId xmlns:a16="http://schemas.microsoft.com/office/drawing/2014/main" id="{7240FBEF-E316-4D0E-9580-ACAA25F29C34}"/>
              </a:ext>
            </a:extLst>
          </p:cNvPr>
          <p:cNvGrpSpPr>
            <a:grpSpLocks noChangeAspect="1"/>
          </p:cNvGrpSpPr>
          <p:nvPr/>
        </p:nvGrpSpPr>
        <p:grpSpPr bwMode="auto">
          <a:xfrm>
            <a:off x="5908675" y="3481388"/>
            <a:ext cx="274638" cy="336550"/>
            <a:chOff x="3855" y="2096"/>
            <a:chExt cx="217" cy="264"/>
          </a:xfrm>
        </p:grpSpPr>
        <p:sp>
          <p:nvSpPr>
            <p:cNvPr id="58443" name="Oval 102">
              <a:extLst>
                <a:ext uri="{FF2B5EF4-FFF2-40B4-BE49-F238E27FC236}">
                  <a16:creationId xmlns:a16="http://schemas.microsoft.com/office/drawing/2014/main" id="{BFEFBBB1-0D5D-45CF-9EAB-E3D426D9552A}"/>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444" name="Text Box 103">
              <a:extLst>
                <a:ext uri="{FF2B5EF4-FFF2-40B4-BE49-F238E27FC236}">
                  <a16:creationId xmlns:a16="http://schemas.microsoft.com/office/drawing/2014/main" id="{7D939066-2BC9-4AFC-8115-4C523EF427BB}"/>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58427" name="Group 104">
            <a:extLst>
              <a:ext uri="{FF2B5EF4-FFF2-40B4-BE49-F238E27FC236}">
                <a16:creationId xmlns:a16="http://schemas.microsoft.com/office/drawing/2014/main" id="{7457698B-EC33-4678-9007-BF5F6C455690}"/>
              </a:ext>
            </a:extLst>
          </p:cNvPr>
          <p:cNvGrpSpPr>
            <a:grpSpLocks noChangeAspect="1"/>
          </p:cNvGrpSpPr>
          <p:nvPr/>
        </p:nvGrpSpPr>
        <p:grpSpPr bwMode="auto">
          <a:xfrm>
            <a:off x="5921375" y="4052888"/>
            <a:ext cx="274638" cy="336550"/>
            <a:chOff x="3855" y="2096"/>
            <a:chExt cx="217" cy="264"/>
          </a:xfrm>
        </p:grpSpPr>
        <p:sp>
          <p:nvSpPr>
            <p:cNvPr id="58441" name="Oval 105">
              <a:extLst>
                <a:ext uri="{FF2B5EF4-FFF2-40B4-BE49-F238E27FC236}">
                  <a16:creationId xmlns:a16="http://schemas.microsoft.com/office/drawing/2014/main" id="{61DF61E8-CB96-4723-A8F2-94F036205AB0}"/>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442" name="Text Box 106">
              <a:extLst>
                <a:ext uri="{FF2B5EF4-FFF2-40B4-BE49-F238E27FC236}">
                  <a16:creationId xmlns:a16="http://schemas.microsoft.com/office/drawing/2014/main" id="{9CC18EFB-4A44-4555-9135-7B402D211A56}"/>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58428" name="Group 107">
            <a:extLst>
              <a:ext uri="{FF2B5EF4-FFF2-40B4-BE49-F238E27FC236}">
                <a16:creationId xmlns:a16="http://schemas.microsoft.com/office/drawing/2014/main" id="{4E8E81C4-34F6-4268-9D63-9D2E12A78395}"/>
              </a:ext>
            </a:extLst>
          </p:cNvPr>
          <p:cNvGrpSpPr>
            <a:grpSpLocks noChangeAspect="1"/>
          </p:cNvGrpSpPr>
          <p:nvPr/>
        </p:nvGrpSpPr>
        <p:grpSpPr bwMode="auto">
          <a:xfrm>
            <a:off x="5241925" y="3770313"/>
            <a:ext cx="357188" cy="211137"/>
            <a:chOff x="4240" y="2392"/>
            <a:chExt cx="244" cy="144"/>
          </a:xfrm>
        </p:grpSpPr>
        <p:sp>
          <p:nvSpPr>
            <p:cNvPr id="58435" name="AutoShape 108">
              <a:extLst>
                <a:ext uri="{FF2B5EF4-FFF2-40B4-BE49-F238E27FC236}">
                  <a16:creationId xmlns:a16="http://schemas.microsoft.com/office/drawing/2014/main" id="{543C1931-A0B0-4C8F-B942-D13CD5E2FADA}"/>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8436" name="Line 109">
              <a:extLst>
                <a:ext uri="{FF2B5EF4-FFF2-40B4-BE49-F238E27FC236}">
                  <a16:creationId xmlns:a16="http://schemas.microsoft.com/office/drawing/2014/main" id="{F1CC5BA5-34C4-444D-9999-68624880AB7D}"/>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437" name="Line 110">
              <a:extLst>
                <a:ext uri="{FF2B5EF4-FFF2-40B4-BE49-F238E27FC236}">
                  <a16:creationId xmlns:a16="http://schemas.microsoft.com/office/drawing/2014/main" id="{019C6B1C-A32E-4E66-96D2-011A888779D4}"/>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438" name="Line 111">
              <a:extLst>
                <a:ext uri="{FF2B5EF4-FFF2-40B4-BE49-F238E27FC236}">
                  <a16:creationId xmlns:a16="http://schemas.microsoft.com/office/drawing/2014/main" id="{54C763EE-6AA6-41A4-AEE7-9A1505452B09}"/>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439" name="Line 112">
              <a:extLst>
                <a:ext uri="{FF2B5EF4-FFF2-40B4-BE49-F238E27FC236}">
                  <a16:creationId xmlns:a16="http://schemas.microsoft.com/office/drawing/2014/main" id="{D62E6CA5-05DC-4855-86B1-13BFB79E3F2C}"/>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8440" name="Line 113">
              <a:extLst>
                <a:ext uri="{FF2B5EF4-FFF2-40B4-BE49-F238E27FC236}">
                  <a16:creationId xmlns:a16="http://schemas.microsoft.com/office/drawing/2014/main" id="{2D21CD0D-2B7F-4BA3-A9D1-09D74513F018}"/>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02515" name="Text Box 115">
            <a:extLst>
              <a:ext uri="{FF2B5EF4-FFF2-40B4-BE49-F238E27FC236}">
                <a16:creationId xmlns:a16="http://schemas.microsoft.com/office/drawing/2014/main" id="{F6983317-4002-4552-A4D1-7D5655F3EF56}"/>
              </a:ext>
            </a:extLst>
          </p:cNvPr>
          <p:cNvSpPr txBox="1">
            <a:spLocks noChangeArrowheads="1"/>
          </p:cNvSpPr>
          <p:nvPr/>
        </p:nvSpPr>
        <p:spPr bwMode="auto">
          <a:xfrm>
            <a:off x="2295525" y="3702050"/>
            <a:ext cx="1771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EA0000"/>
                </a:solidFill>
              </a:rPr>
              <a:t>On The Endline</a:t>
            </a:r>
          </a:p>
        </p:txBody>
      </p:sp>
      <p:sp>
        <p:nvSpPr>
          <p:cNvPr id="102516" name="Line 116">
            <a:extLst>
              <a:ext uri="{FF2B5EF4-FFF2-40B4-BE49-F238E27FC236}">
                <a16:creationId xmlns:a16="http://schemas.microsoft.com/office/drawing/2014/main" id="{37EABEFA-9FB4-4A67-B0F5-109F704FE149}"/>
              </a:ext>
            </a:extLst>
          </p:cNvPr>
          <p:cNvSpPr>
            <a:spLocks noChangeShapeType="1"/>
          </p:cNvSpPr>
          <p:nvPr/>
        </p:nvSpPr>
        <p:spPr bwMode="auto">
          <a:xfrm flipV="1">
            <a:off x="2020888" y="2262188"/>
            <a:ext cx="3251200" cy="0"/>
          </a:xfrm>
          <a:prstGeom prst="line">
            <a:avLst/>
          </a:prstGeom>
          <a:noFill/>
          <a:ln w="28575">
            <a:solidFill>
              <a:srgbClr val="FF0000"/>
            </a:solidFill>
            <a:round/>
            <a:headEnd type="diamond" w="med" len="med"/>
            <a:tailEnd type="diamond"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17" name="Text Box 117">
            <a:extLst>
              <a:ext uri="{FF2B5EF4-FFF2-40B4-BE49-F238E27FC236}">
                <a16:creationId xmlns:a16="http://schemas.microsoft.com/office/drawing/2014/main" id="{10926304-6E7B-4A2A-A0B7-36A1ABEC340C}"/>
              </a:ext>
            </a:extLst>
          </p:cNvPr>
          <p:cNvSpPr txBox="1">
            <a:spLocks noChangeArrowheads="1"/>
          </p:cNvSpPr>
          <p:nvPr/>
        </p:nvSpPr>
        <p:spPr bwMode="auto">
          <a:xfrm>
            <a:off x="2843213" y="1955800"/>
            <a:ext cx="1492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EA0000"/>
                </a:solidFill>
              </a:rPr>
              <a:t>At The Pylon</a:t>
            </a:r>
          </a:p>
        </p:txBody>
      </p:sp>
      <p:sp>
        <p:nvSpPr>
          <p:cNvPr id="102518" name="Line 118">
            <a:extLst>
              <a:ext uri="{FF2B5EF4-FFF2-40B4-BE49-F238E27FC236}">
                <a16:creationId xmlns:a16="http://schemas.microsoft.com/office/drawing/2014/main" id="{10502351-C58F-46B4-A17C-2119CCDB62EA}"/>
              </a:ext>
            </a:extLst>
          </p:cNvPr>
          <p:cNvSpPr>
            <a:spLocks noChangeShapeType="1"/>
          </p:cNvSpPr>
          <p:nvPr/>
        </p:nvSpPr>
        <p:spPr bwMode="auto">
          <a:xfrm flipV="1">
            <a:off x="2009775" y="5540375"/>
            <a:ext cx="3276600" cy="0"/>
          </a:xfrm>
          <a:prstGeom prst="line">
            <a:avLst/>
          </a:prstGeom>
          <a:noFill/>
          <a:ln w="28575">
            <a:solidFill>
              <a:srgbClr val="FF0000"/>
            </a:solidFill>
            <a:round/>
            <a:headEnd type="diamond" w="med" len="med"/>
            <a:tailEnd type="diamond"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519" name="Text Box 119">
            <a:extLst>
              <a:ext uri="{FF2B5EF4-FFF2-40B4-BE49-F238E27FC236}">
                <a16:creationId xmlns:a16="http://schemas.microsoft.com/office/drawing/2014/main" id="{31F9F8D6-6DFE-49F8-8D47-B10BC6B91359}"/>
              </a:ext>
            </a:extLst>
          </p:cNvPr>
          <p:cNvSpPr txBox="1">
            <a:spLocks noChangeArrowheads="1"/>
          </p:cNvSpPr>
          <p:nvPr/>
        </p:nvSpPr>
        <p:spPr bwMode="auto">
          <a:xfrm>
            <a:off x="2832100" y="5208588"/>
            <a:ext cx="1492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EA0000"/>
                </a:solidFill>
              </a:rPr>
              <a:t>At The Pylon</a:t>
            </a:r>
          </a:p>
        </p:txBody>
      </p:sp>
      <p:sp>
        <p:nvSpPr>
          <p:cNvPr id="102514" name="Line 114">
            <a:extLst>
              <a:ext uri="{FF2B5EF4-FFF2-40B4-BE49-F238E27FC236}">
                <a16:creationId xmlns:a16="http://schemas.microsoft.com/office/drawing/2014/main" id="{844B155B-87D9-4A64-9908-33591F796DC2}"/>
              </a:ext>
            </a:extLst>
          </p:cNvPr>
          <p:cNvSpPr>
            <a:spLocks noChangeShapeType="1"/>
          </p:cNvSpPr>
          <p:nvPr/>
        </p:nvSpPr>
        <p:spPr bwMode="auto">
          <a:xfrm>
            <a:off x="962025" y="4052888"/>
            <a:ext cx="4308475" cy="0"/>
          </a:xfrm>
          <a:prstGeom prst="line">
            <a:avLst/>
          </a:prstGeom>
          <a:noFill/>
          <a:ln w="28575">
            <a:solidFill>
              <a:srgbClr val="FF0000"/>
            </a:solidFill>
            <a:round/>
            <a:headEnd type="diamond" w="med" len="med"/>
            <a:tailEnd type="diamond"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2515"/>
                                        </p:tgtEl>
                                        <p:attrNameLst>
                                          <p:attrName>style.visibility</p:attrName>
                                        </p:attrNameLst>
                                      </p:cBhvr>
                                      <p:to>
                                        <p:strVal val="visible"/>
                                      </p:to>
                                    </p:set>
                                    <p:animEffect transition="in" filter="dissolve">
                                      <p:cBhvr>
                                        <p:cTn id="7" dur="2000"/>
                                        <p:tgtEl>
                                          <p:spTgt spid="102515"/>
                                        </p:tgtEl>
                                      </p:cBhvr>
                                    </p:animEffect>
                                  </p:childTnLst>
                                </p:cTn>
                              </p:par>
                              <p:par>
                                <p:cTn id="8" presetID="9" presetClass="entr" presetSubtype="0" fill="hold" nodeType="withEffect">
                                  <p:stCondLst>
                                    <p:cond delay="0"/>
                                  </p:stCondLst>
                                  <p:childTnLst>
                                    <p:set>
                                      <p:cBhvr>
                                        <p:cTn id="9" dur="1" fill="hold">
                                          <p:stCondLst>
                                            <p:cond delay="0"/>
                                          </p:stCondLst>
                                        </p:cTn>
                                        <p:tgtEl>
                                          <p:spTgt spid="102514"/>
                                        </p:tgtEl>
                                        <p:attrNameLst>
                                          <p:attrName>style.visibility</p:attrName>
                                        </p:attrNameLst>
                                      </p:cBhvr>
                                      <p:to>
                                        <p:strVal val="visible"/>
                                      </p:to>
                                    </p:set>
                                    <p:animEffect transition="in" filter="dissolve">
                                      <p:cBhvr>
                                        <p:cTn id="10" dur="500"/>
                                        <p:tgtEl>
                                          <p:spTgt spid="102514"/>
                                        </p:tgtEl>
                                      </p:cBhvr>
                                    </p:animEffect>
                                  </p:childTnLst>
                                </p:cTn>
                              </p:par>
                            </p:childTnLst>
                          </p:cTn>
                        </p:par>
                        <p:par>
                          <p:cTn id="11" fill="hold" nodeType="afterGroup">
                            <p:stCondLst>
                              <p:cond delay="2000"/>
                            </p:stCondLst>
                            <p:childTnLst>
                              <p:par>
                                <p:cTn id="12" presetID="9" presetClass="entr" presetSubtype="0" fill="hold" grpId="0" nodeType="afterEffect">
                                  <p:stCondLst>
                                    <p:cond delay="0"/>
                                  </p:stCondLst>
                                  <p:childTnLst>
                                    <p:set>
                                      <p:cBhvr>
                                        <p:cTn id="13" dur="1" fill="hold">
                                          <p:stCondLst>
                                            <p:cond delay="0"/>
                                          </p:stCondLst>
                                        </p:cTn>
                                        <p:tgtEl>
                                          <p:spTgt spid="102517"/>
                                        </p:tgtEl>
                                        <p:attrNameLst>
                                          <p:attrName>style.visibility</p:attrName>
                                        </p:attrNameLst>
                                      </p:cBhvr>
                                      <p:to>
                                        <p:strVal val="visible"/>
                                      </p:to>
                                    </p:set>
                                    <p:animEffect transition="in" filter="dissolve">
                                      <p:cBhvr>
                                        <p:cTn id="14" dur="2000"/>
                                        <p:tgtEl>
                                          <p:spTgt spid="102517"/>
                                        </p:tgtEl>
                                      </p:cBhvr>
                                    </p:animEffect>
                                  </p:childTnLst>
                                </p:cTn>
                              </p:par>
                              <p:par>
                                <p:cTn id="15" presetID="9" presetClass="entr" presetSubtype="0" fill="hold" nodeType="withEffect">
                                  <p:stCondLst>
                                    <p:cond delay="0"/>
                                  </p:stCondLst>
                                  <p:childTnLst>
                                    <p:set>
                                      <p:cBhvr>
                                        <p:cTn id="16" dur="1" fill="hold">
                                          <p:stCondLst>
                                            <p:cond delay="0"/>
                                          </p:stCondLst>
                                        </p:cTn>
                                        <p:tgtEl>
                                          <p:spTgt spid="102516"/>
                                        </p:tgtEl>
                                        <p:attrNameLst>
                                          <p:attrName>style.visibility</p:attrName>
                                        </p:attrNameLst>
                                      </p:cBhvr>
                                      <p:to>
                                        <p:strVal val="visible"/>
                                      </p:to>
                                    </p:set>
                                    <p:animEffect transition="in" filter="dissolve">
                                      <p:cBhvr>
                                        <p:cTn id="17" dur="500"/>
                                        <p:tgtEl>
                                          <p:spTgt spid="102516"/>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102519"/>
                                        </p:tgtEl>
                                        <p:attrNameLst>
                                          <p:attrName>style.visibility</p:attrName>
                                        </p:attrNameLst>
                                      </p:cBhvr>
                                      <p:to>
                                        <p:strVal val="visible"/>
                                      </p:to>
                                    </p:set>
                                    <p:animEffect transition="in" filter="dissolve">
                                      <p:cBhvr>
                                        <p:cTn id="20" dur="2000"/>
                                        <p:tgtEl>
                                          <p:spTgt spid="102519"/>
                                        </p:tgtEl>
                                      </p:cBhvr>
                                    </p:animEffect>
                                  </p:childTnLst>
                                </p:cTn>
                              </p:par>
                              <p:par>
                                <p:cTn id="21" presetID="9" presetClass="entr" presetSubtype="0" fill="hold" nodeType="withEffect">
                                  <p:stCondLst>
                                    <p:cond delay="0"/>
                                  </p:stCondLst>
                                  <p:childTnLst>
                                    <p:set>
                                      <p:cBhvr>
                                        <p:cTn id="22" dur="1" fill="hold">
                                          <p:stCondLst>
                                            <p:cond delay="0"/>
                                          </p:stCondLst>
                                        </p:cTn>
                                        <p:tgtEl>
                                          <p:spTgt spid="102518"/>
                                        </p:tgtEl>
                                        <p:attrNameLst>
                                          <p:attrName>style.visibility</p:attrName>
                                        </p:attrNameLst>
                                      </p:cBhvr>
                                      <p:to>
                                        <p:strVal val="visible"/>
                                      </p:to>
                                    </p:set>
                                    <p:animEffect transition="in" filter="dissolve">
                                      <p:cBhvr>
                                        <p:cTn id="23" dur="500"/>
                                        <p:tgtEl>
                                          <p:spTgt spid="1025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15" grpId="0"/>
      <p:bldP spid="102517" grpId="0"/>
      <p:bldP spid="10251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621B4590-5802-486F-BE2E-4CD188370FBF}"/>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467" name="Line 3">
            <a:extLst>
              <a:ext uri="{FF2B5EF4-FFF2-40B4-BE49-F238E27FC236}">
                <a16:creationId xmlns:a16="http://schemas.microsoft.com/office/drawing/2014/main" id="{B09C33E2-BEE3-410E-8A76-F54A9F0F3096}"/>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2036" name="Text Box 4">
            <a:extLst>
              <a:ext uri="{FF2B5EF4-FFF2-40B4-BE49-F238E27FC236}">
                <a16:creationId xmlns:a16="http://schemas.microsoft.com/office/drawing/2014/main" id="{4AD3AF99-938E-435A-88B1-1988F37A7395}"/>
              </a:ext>
            </a:extLst>
          </p:cNvPr>
          <p:cNvSpPr txBox="1">
            <a:spLocks noChangeArrowheads="1"/>
          </p:cNvSpPr>
          <p:nvPr/>
        </p:nvSpPr>
        <p:spPr bwMode="auto">
          <a:xfrm>
            <a:off x="588963" y="933450"/>
            <a:ext cx="4532312" cy="862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62469" name="Rectangle 5">
            <a:extLst>
              <a:ext uri="{FF2B5EF4-FFF2-40B4-BE49-F238E27FC236}">
                <a16:creationId xmlns:a16="http://schemas.microsoft.com/office/drawing/2014/main" id="{BBE269DC-7724-4EDF-B665-B1CE2454ABFA}"/>
              </a:ext>
            </a:extLst>
          </p:cNvPr>
          <p:cNvSpPr>
            <a:spLocks noChangeArrowheads="1"/>
          </p:cNvSpPr>
          <p:nvPr/>
        </p:nvSpPr>
        <p:spPr bwMode="auto">
          <a:xfrm>
            <a:off x="733425" y="1933575"/>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62470" name="Line 6">
            <a:extLst>
              <a:ext uri="{FF2B5EF4-FFF2-40B4-BE49-F238E27FC236}">
                <a16:creationId xmlns:a16="http://schemas.microsoft.com/office/drawing/2014/main" id="{2D0B97AE-ABD0-4B01-A807-5B0F969B7DFF}"/>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471" name="Line 7">
            <a:extLst>
              <a:ext uri="{FF2B5EF4-FFF2-40B4-BE49-F238E27FC236}">
                <a16:creationId xmlns:a16="http://schemas.microsoft.com/office/drawing/2014/main" id="{F55A1CE4-A830-44E3-81B6-1163B9FAC812}"/>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472" name="Line 8">
            <a:extLst>
              <a:ext uri="{FF2B5EF4-FFF2-40B4-BE49-F238E27FC236}">
                <a16:creationId xmlns:a16="http://schemas.microsoft.com/office/drawing/2014/main" id="{A4AB9927-A6E1-4B30-B64E-EC9B18E1E011}"/>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473" name="Line 9">
            <a:extLst>
              <a:ext uri="{FF2B5EF4-FFF2-40B4-BE49-F238E27FC236}">
                <a16:creationId xmlns:a16="http://schemas.microsoft.com/office/drawing/2014/main" id="{6BC2A7F7-438C-4887-95C4-2CBE7E7E7B91}"/>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474" name="Rectangle 10">
            <a:extLst>
              <a:ext uri="{FF2B5EF4-FFF2-40B4-BE49-F238E27FC236}">
                <a16:creationId xmlns:a16="http://schemas.microsoft.com/office/drawing/2014/main" id="{FC660595-8D81-49A8-8D4E-310CC00E74AA}"/>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475" name="Rectangle 11">
            <a:extLst>
              <a:ext uri="{FF2B5EF4-FFF2-40B4-BE49-F238E27FC236}">
                <a16:creationId xmlns:a16="http://schemas.microsoft.com/office/drawing/2014/main" id="{10D3B35A-4ABD-46F5-A4DC-BD85EB04E2CF}"/>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476" name="Rectangle 12">
            <a:extLst>
              <a:ext uri="{FF2B5EF4-FFF2-40B4-BE49-F238E27FC236}">
                <a16:creationId xmlns:a16="http://schemas.microsoft.com/office/drawing/2014/main" id="{CB37D599-A99C-4402-86C3-0AA84DC8785D}"/>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477" name="Rectangle 13">
            <a:extLst>
              <a:ext uri="{FF2B5EF4-FFF2-40B4-BE49-F238E27FC236}">
                <a16:creationId xmlns:a16="http://schemas.microsoft.com/office/drawing/2014/main" id="{A0F849C3-4E2D-42C6-BC98-D07634041520}"/>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478" name="Line 14">
            <a:extLst>
              <a:ext uri="{FF2B5EF4-FFF2-40B4-BE49-F238E27FC236}">
                <a16:creationId xmlns:a16="http://schemas.microsoft.com/office/drawing/2014/main" id="{2A1464F2-A996-4661-94CC-1B32F40B9B10}"/>
              </a:ext>
            </a:extLst>
          </p:cNvPr>
          <p:cNvSpPr>
            <a:spLocks noChangeShapeType="1"/>
          </p:cNvSpPr>
          <p:nvPr/>
        </p:nvSpPr>
        <p:spPr bwMode="auto">
          <a:xfrm>
            <a:off x="5292725" y="1944688"/>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479" name="Line 15">
            <a:extLst>
              <a:ext uri="{FF2B5EF4-FFF2-40B4-BE49-F238E27FC236}">
                <a16:creationId xmlns:a16="http://schemas.microsoft.com/office/drawing/2014/main" id="{B00D80BD-E7DA-48ED-9EF9-66C9CC58B7B9}"/>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480" name="Line 16">
            <a:extLst>
              <a:ext uri="{FF2B5EF4-FFF2-40B4-BE49-F238E27FC236}">
                <a16:creationId xmlns:a16="http://schemas.microsoft.com/office/drawing/2014/main" id="{580A55E5-9B07-4BA0-9160-C0E5A84092A0}"/>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2049" name="Text Box 17">
            <a:extLst>
              <a:ext uri="{FF2B5EF4-FFF2-40B4-BE49-F238E27FC236}">
                <a16:creationId xmlns:a16="http://schemas.microsoft.com/office/drawing/2014/main" id="{523192C3-FED7-4088-BD3C-AFC71CDAB122}"/>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72050" name="Text Box 18">
            <a:extLst>
              <a:ext uri="{FF2B5EF4-FFF2-40B4-BE49-F238E27FC236}">
                <a16:creationId xmlns:a16="http://schemas.microsoft.com/office/drawing/2014/main" id="{1398BDA4-AFC6-43E7-9CA5-066074825909}"/>
              </a:ext>
            </a:extLst>
          </p:cNvPr>
          <p:cNvSpPr txBox="1">
            <a:spLocks noChangeArrowheads="1"/>
          </p:cNvSpPr>
          <p:nvPr/>
        </p:nvSpPr>
        <p:spPr bwMode="auto">
          <a:xfrm>
            <a:off x="3228975" y="49037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72051" name="Text Box 19">
            <a:extLst>
              <a:ext uri="{FF2B5EF4-FFF2-40B4-BE49-F238E27FC236}">
                <a16:creationId xmlns:a16="http://schemas.microsoft.com/office/drawing/2014/main" id="{F7782CBE-F2A9-4FDD-A00A-035AA43FDDB2}"/>
              </a:ext>
            </a:extLst>
          </p:cNvPr>
          <p:cNvSpPr txBox="1">
            <a:spLocks noChangeArrowheads="1"/>
          </p:cNvSpPr>
          <p:nvPr/>
        </p:nvSpPr>
        <p:spPr bwMode="auto">
          <a:xfrm>
            <a:off x="48926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72052" name="Text Box 20">
            <a:extLst>
              <a:ext uri="{FF2B5EF4-FFF2-40B4-BE49-F238E27FC236}">
                <a16:creationId xmlns:a16="http://schemas.microsoft.com/office/drawing/2014/main" id="{2CFA7846-F560-49A7-9DAE-B36DC29567BE}"/>
              </a:ext>
            </a:extLst>
          </p:cNvPr>
          <p:cNvSpPr txBox="1">
            <a:spLocks noChangeArrowheads="1"/>
          </p:cNvSpPr>
          <p:nvPr/>
        </p:nvSpPr>
        <p:spPr bwMode="auto">
          <a:xfrm>
            <a:off x="6619875"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62485" name="Line 21">
            <a:extLst>
              <a:ext uri="{FF2B5EF4-FFF2-40B4-BE49-F238E27FC236}">
                <a16:creationId xmlns:a16="http://schemas.microsoft.com/office/drawing/2014/main" id="{3A56E445-008D-4633-8155-5515553A8E9B}"/>
              </a:ext>
            </a:extLst>
          </p:cNvPr>
          <p:cNvSpPr>
            <a:spLocks noChangeShapeType="1"/>
          </p:cNvSpPr>
          <p:nvPr/>
        </p:nvSpPr>
        <p:spPr bwMode="auto">
          <a:xfrm>
            <a:off x="6159500" y="58293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486" name="Rectangle 22">
            <a:extLst>
              <a:ext uri="{FF2B5EF4-FFF2-40B4-BE49-F238E27FC236}">
                <a16:creationId xmlns:a16="http://schemas.microsoft.com/office/drawing/2014/main" id="{52BEDEF5-6FE8-471A-A547-7EA83A7CEC44}"/>
              </a:ext>
            </a:extLst>
          </p:cNvPr>
          <p:cNvSpPr>
            <a:spLocks noChangeArrowheads="1"/>
          </p:cNvSpPr>
          <p:nvPr/>
        </p:nvSpPr>
        <p:spPr bwMode="auto">
          <a:xfrm>
            <a:off x="6172200" y="5829300"/>
            <a:ext cx="17907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487" name="Line 23">
            <a:extLst>
              <a:ext uri="{FF2B5EF4-FFF2-40B4-BE49-F238E27FC236}">
                <a16:creationId xmlns:a16="http://schemas.microsoft.com/office/drawing/2014/main" id="{2E85DC8D-94E6-4CDC-B97F-5702E5F803C3}"/>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488" name="Line 24">
            <a:extLst>
              <a:ext uri="{FF2B5EF4-FFF2-40B4-BE49-F238E27FC236}">
                <a16:creationId xmlns:a16="http://schemas.microsoft.com/office/drawing/2014/main" id="{75DC2CA2-FDC4-4900-9887-FB647BB45555}"/>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489" name="Line 25">
            <a:extLst>
              <a:ext uri="{FF2B5EF4-FFF2-40B4-BE49-F238E27FC236}">
                <a16:creationId xmlns:a16="http://schemas.microsoft.com/office/drawing/2014/main" id="{D4E69C7E-6E26-4FD3-8112-43F869A0457A}"/>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490" name="Line 26">
            <a:extLst>
              <a:ext uri="{FF2B5EF4-FFF2-40B4-BE49-F238E27FC236}">
                <a16:creationId xmlns:a16="http://schemas.microsoft.com/office/drawing/2014/main" id="{E20AE18C-B22E-4E59-9231-618CBBA2C404}"/>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491" name="Line 27">
            <a:extLst>
              <a:ext uri="{FF2B5EF4-FFF2-40B4-BE49-F238E27FC236}">
                <a16:creationId xmlns:a16="http://schemas.microsoft.com/office/drawing/2014/main" id="{4BE540F4-A3C2-4A73-BB2D-1293FE25C5BD}"/>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492" name="Line 28">
            <a:extLst>
              <a:ext uri="{FF2B5EF4-FFF2-40B4-BE49-F238E27FC236}">
                <a16:creationId xmlns:a16="http://schemas.microsoft.com/office/drawing/2014/main" id="{2C8479E4-0A8A-4554-A985-9D427E5BDB5E}"/>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493" name="Line 29">
            <a:extLst>
              <a:ext uri="{FF2B5EF4-FFF2-40B4-BE49-F238E27FC236}">
                <a16:creationId xmlns:a16="http://schemas.microsoft.com/office/drawing/2014/main" id="{F37A884F-B412-4F47-8B37-667926ABB910}"/>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494" name="Line 30">
            <a:extLst>
              <a:ext uri="{FF2B5EF4-FFF2-40B4-BE49-F238E27FC236}">
                <a16:creationId xmlns:a16="http://schemas.microsoft.com/office/drawing/2014/main" id="{E927135F-5165-4E3D-A3EB-055332ECDCD5}"/>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495" name="Line 31">
            <a:extLst>
              <a:ext uri="{FF2B5EF4-FFF2-40B4-BE49-F238E27FC236}">
                <a16:creationId xmlns:a16="http://schemas.microsoft.com/office/drawing/2014/main" id="{D4B914BF-2950-404B-97ED-60664FD57853}"/>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496" name="Line 32">
            <a:extLst>
              <a:ext uri="{FF2B5EF4-FFF2-40B4-BE49-F238E27FC236}">
                <a16:creationId xmlns:a16="http://schemas.microsoft.com/office/drawing/2014/main" id="{980A364F-07DC-441A-B888-1CE258F24586}"/>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497" name="Line 33">
            <a:extLst>
              <a:ext uri="{FF2B5EF4-FFF2-40B4-BE49-F238E27FC236}">
                <a16:creationId xmlns:a16="http://schemas.microsoft.com/office/drawing/2014/main" id="{7597F0B7-A647-4C14-9924-473E3104061A}"/>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498" name="Line 34">
            <a:extLst>
              <a:ext uri="{FF2B5EF4-FFF2-40B4-BE49-F238E27FC236}">
                <a16:creationId xmlns:a16="http://schemas.microsoft.com/office/drawing/2014/main" id="{34A5E817-2895-4A8F-A21E-AAA52C548744}"/>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2067" name="Text Box 35">
            <a:extLst>
              <a:ext uri="{FF2B5EF4-FFF2-40B4-BE49-F238E27FC236}">
                <a16:creationId xmlns:a16="http://schemas.microsoft.com/office/drawing/2014/main" id="{170D5AFC-BEAC-44B8-92E2-6153AF96EE81}"/>
              </a:ext>
            </a:extLst>
          </p:cNvPr>
          <p:cNvSpPr txBox="1">
            <a:spLocks noChangeArrowheads="1"/>
          </p:cNvSpPr>
          <p:nvPr/>
        </p:nvSpPr>
        <p:spPr bwMode="auto">
          <a:xfrm>
            <a:off x="3178175" y="49514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72068" name="Text Box 36">
            <a:extLst>
              <a:ext uri="{FF2B5EF4-FFF2-40B4-BE49-F238E27FC236}">
                <a16:creationId xmlns:a16="http://schemas.microsoft.com/office/drawing/2014/main" id="{36A12054-84B8-4ABD-804E-EE85816EB4F8}"/>
              </a:ext>
            </a:extLst>
          </p:cNvPr>
          <p:cNvSpPr txBox="1">
            <a:spLocks noChangeArrowheads="1"/>
          </p:cNvSpPr>
          <p:nvPr/>
        </p:nvSpPr>
        <p:spPr bwMode="auto">
          <a:xfrm>
            <a:off x="48037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72069" name="Text Box 37">
            <a:extLst>
              <a:ext uri="{FF2B5EF4-FFF2-40B4-BE49-F238E27FC236}">
                <a16:creationId xmlns:a16="http://schemas.microsoft.com/office/drawing/2014/main" id="{1AF15452-1C95-4B81-AD6C-E0F5F1BA51AE}"/>
              </a:ext>
            </a:extLst>
          </p:cNvPr>
          <p:cNvSpPr txBox="1">
            <a:spLocks noChangeArrowheads="1"/>
          </p:cNvSpPr>
          <p:nvPr/>
        </p:nvSpPr>
        <p:spPr bwMode="auto">
          <a:xfrm>
            <a:off x="65309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62502" name="Group 38">
            <a:extLst>
              <a:ext uri="{FF2B5EF4-FFF2-40B4-BE49-F238E27FC236}">
                <a16:creationId xmlns:a16="http://schemas.microsoft.com/office/drawing/2014/main" id="{47C51D90-4EB1-4758-BAA4-D640205A3C5F}"/>
              </a:ext>
            </a:extLst>
          </p:cNvPr>
          <p:cNvGrpSpPr>
            <a:grpSpLocks/>
          </p:cNvGrpSpPr>
          <p:nvPr/>
        </p:nvGrpSpPr>
        <p:grpSpPr bwMode="auto">
          <a:xfrm rot="-5400000">
            <a:off x="3513931" y="6033294"/>
            <a:ext cx="204788" cy="730250"/>
            <a:chOff x="3204" y="3720"/>
            <a:chExt cx="113" cy="420"/>
          </a:xfrm>
        </p:grpSpPr>
        <p:grpSp>
          <p:nvGrpSpPr>
            <p:cNvPr id="62574" name="Group 39">
              <a:extLst>
                <a:ext uri="{FF2B5EF4-FFF2-40B4-BE49-F238E27FC236}">
                  <a16:creationId xmlns:a16="http://schemas.microsoft.com/office/drawing/2014/main" id="{892378DC-B757-4C2D-8019-04773A6E30CB}"/>
                </a:ext>
              </a:extLst>
            </p:cNvPr>
            <p:cNvGrpSpPr>
              <a:grpSpLocks/>
            </p:cNvGrpSpPr>
            <p:nvPr/>
          </p:nvGrpSpPr>
          <p:grpSpPr bwMode="auto">
            <a:xfrm>
              <a:off x="3204" y="3720"/>
              <a:ext cx="113" cy="420"/>
              <a:chOff x="3204" y="3708"/>
              <a:chExt cx="113" cy="420"/>
            </a:xfrm>
          </p:grpSpPr>
          <p:sp>
            <p:nvSpPr>
              <p:cNvPr id="62579" name="AutoShape 40">
                <a:extLst>
                  <a:ext uri="{FF2B5EF4-FFF2-40B4-BE49-F238E27FC236}">
                    <a16:creationId xmlns:a16="http://schemas.microsoft.com/office/drawing/2014/main" id="{45238AD5-6564-4211-B918-C8115782335A}"/>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580" name="Oval 41">
                <a:extLst>
                  <a:ext uri="{FF2B5EF4-FFF2-40B4-BE49-F238E27FC236}">
                    <a16:creationId xmlns:a16="http://schemas.microsoft.com/office/drawing/2014/main" id="{80B93FCB-0E1B-4A19-A6A4-363277B0DBAE}"/>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62575" name="Line 42">
              <a:extLst>
                <a:ext uri="{FF2B5EF4-FFF2-40B4-BE49-F238E27FC236}">
                  <a16:creationId xmlns:a16="http://schemas.microsoft.com/office/drawing/2014/main" id="{E6D21429-A74E-4B55-AEBA-6238A30A56E5}"/>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576" name="Line 43">
              <a:extLst>
                <a:ext uri="{FF2B5EF4-FFF2-40B4-BE49-F238E27FC236}">
                  <a16:creationId xmlns:a16="http://schemas.microsoft.com/office/drawing/2014/main" id="{CD8DCA25-04B4-4D3A-8E3E-5AEBAAAC04DE}"/>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577" name="Line 44">
              <a:extLst>
                <a:ext uri="{FF2B5EF4-FFF2-40B4-BE49-F238E27FC236}">
                  <a16:creationId xmlns:a16="http://schemas.microsoft.com/office/drawing/2014/main" id="{1151FE0D-1DA7-4A1D-9166-759E6F2BF988}"/>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578" name="Oval 45">
              <a:extLst>
                <a:ext uri="{FF2B5EF4-FFF2-40B4-BE49-F238E27FC236}">
                  <a16:creationId xmlns:a16="http://schemas.microsoft.com/office/drawing/2014/main" id="{D640664D-065E-4200-AF26-2C7F1C8C88DD}"/>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172078" name="Group 46">
            <a:extLst>
              <a:ext uri="{FF2B5EF4-FFF2-40B4-BE49-F238E27FC236}">
                <a16:creationId xmlns:a16="http://schemas.microsoft.com/office/drawing/2014/main" id="{5620C52F-001D-4DE2-BBF8-8335B66B5BD5}"/>
              </a:ext>
            </a:extLst>
          </p:cNvPr>
          <p:cNvGrpSpPr>
            <a:grpSpLocks/>
          </p:cNvGrpSpPr>
          <p:nvPr/>
        </p:nvGrpSpPr>
        <p:grpSpPr bwMode="auto">
          <a:xfrm>
            <a:off x="2882900" y="5915025"/>
            <a:ext cx="268288" cy="571500"/>
            <a:chOff x="3248" y="3589"/>
            <a:chExt cx="169" cy="360"/>
          </a:xfrm>
        </p:grpSpPr>
        <p:sp>
          <p:nvSpPr>
            <p:cNvPr id="62571" name="Rectangle 47">
              <a:extLst>
                <a:ext uri="{FF2B5EF4-FFF2-40B4-BE49-F238E27FC236}">
                  <a16:creationId xmlns:a16="http://schemas.microsoft.com/office/drawing/2014/main" id="{5AEDB381-7E08-4D6B-840A-F7642052BC68}"/>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572" name="Text Box 48">
              <a:extLst>
                <a:ext uri="{FF2B5EF4-FFF2-40B4-BE49-F238E27FC236}">
                  <a16:creationId xmlns:a16="http://schemas.microsoft.com/office/drawing/2014/main" id="{62863936-D95C-4ABE-9592-C765D4D27052}"/>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62573" name="Line 49">
              <a:extLst>
                <a:ext uri="{FF2B5EF4-FFF2-40B4-BE49-F238E27FC236}">
                  <a16:creationId xmlns:a16="http://schemas.microsoft.com/office/drawing/2014/main" id="{58E2149F-9BAE-496B-B5AD-E1B750636AF7}"/>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62504" name="Group 50">
            <a:extLst>
              <a:ext uri="{FF2B5EF4-FFF2-40B4-BE49-F238E27FC236}">
                <a16:creationId xmlns:a16="http://schemas.microsoft.com/office/drawing/2014/main" id="{3B8543B1-6BF4-4748-8946-0BE3948D5127}"/>
              </a:ext>
            </a:extLst>
          </p:cNvPr>
          <p:cNvGrpSpPr>
            <a:grpSpLocks/>
          </p:cNvGrpSpPr>
          <p:nvPr/>
        </p:nvGrpSpPr>
        <p:grpSpPr bwMode="auto">
          <a:xfrm rot="-5400000">
            <a:off x="3639344" y="5822157"/>
            <a:ext cx="192087" cy="730250"/>
            <a:chOff x="3204" y="3720"/>
            <a:chExt cx="113" cy="420"/>
          </a:xfrm>
        </p:grpSpPr>
        <p:grpSp>
          <p:nvGrpSpPr>
            <p:cNvPr id="62564" name="Group 51">
              <a:extLst>
                <a:ext uri="{FF2B5EF4-FFF2-40B4-BE49-F238E27FC236}">
                  <a16:creationId xmlns:a16="http://schemas.microsoft.com/office/drawing/2014/main" id="{28CBFAEC-15B5-4C2F-A96F-533A7923E580}"/>
                </a:ext>
              </a:extLst>
            </p:cNvPr>
            <p:cNvGrpSpPr>
              <a:grpSpLocks/>
            </p:cNvGrpSpPr>
            <p:nvPr/>
          </p:nvGrpSpPr>
          <p:grpSpPr bwMode="auto">
            <a:xfrm>
              <a:off x="3204" y="3720"/>
              <a:ext cx="113" cy="420"/>
              <a:chOff x="3204" y="3708"/>
              <a:chExt cx="113" cy="420"/>
            </a:xfrm>
          </p:grpSpPr>
          <p:sp>
            <p:nvSpPr>
              <p:cNvPr id="62569" name="AutoShape 52">
                <a:extLst>
                  <a:ext uri="{FF2B5EF4-FFF2-40B4-BE49-F238E27FC236}">
                    <a16:creationId xmlns:a16="http://schemas.microsoft.com/office/drawing/2014/main" id="{09904AFA-D925-429C-B6E3-7B615102F48C}"/>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570" name="Oval 53">
                <a:extLst>
                  <a:ext uri="{FF2B5EF4-FFF2-40B4-BE49-F238E27FC236}">
                    <a16:creationId xmlns:a16="http://schemas.microsoft.com/office/drawing/2014/main" id="{795FAE1B-2261-4197-B8D2-63B0BC10D274}"/>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62565" name="Line 54">
              <a:extLst>
                <a:ext uri="{FF2B5EF4-FFF2-40B4-BE49-F238E27FC236}">
                  <a16:creationId xmlns:a16="http://schemas.microsoft.com/office/drawing/2014/main" id="{213D91AC-0020-4A51-8F7A-D62558E39E42}"/>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566" name="Line 55">
              <a:extLst>
                <a:ext uri="{FF2B5EF4-FFF2-40B4-BE49-F238E27FC236}">
                  <a16:creationId xmlns:a16="http://schemas.microsoft.com/office/drawing/2014/main" id="{5B741DCC-7ABA-47AF-ACFA-13F0A51DEFD2}"/>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567" name="Line 56">
              <a:extLst>
                <a:ext uri="{FF2B5EF4-FFF2-40B4-BE49-F238E27FC236}">
                  <a16:creationId xmlns:a16="http://schemas.microsoft.com/office/drawing/2014/main" id="{7AED9D19-D254-447C-A101-ED78A3A484B9}"/>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568" name="Oval 57">
              <a:extLst>
                <a:ext uri="{FF2B5EF4-FFF2-40B4-BE49-F238E27FC236}">
                  <a16:creationId xmlns:a16="http://schemas.microsoft.com/office/drawing/2014/main" id="{FC28CCEC-B3B8-43F1-9D72-235E92BCD892}"/>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72090" name="Text Box 58">
            <a:extLst>
              <a:ext uri="{FF2B5EF4-FFF2-40B4-BE49-F238E27FC236}">
                <a16:creationId xmlns:a16="http://schemas.microsoft.com/office/drawing/2014/main" id="{F95A774A-C480-44CA-AAFF-C0C7C8C346D5}"/>
              </a:ext>
            </a:extLst>
          </p:cNvPr>
          <p:cNvSpPr txBox="1">
            <a:spLocks noChangeArrowheads="1"/>
          </p:cNvSpPr>
          <p:nvPr/>
        </p:nvSpPr>
        <p:spPr bwMode="auto">
          <a:xfrm>
            <a:off x="164123" y="152400"/>
            <a:ext cx="8823569"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defRPr/>
            </a:pPr>
            <a:r>
              <a:rPr lang="en-US" sz="4000" dirty="0">
                <a:solidFill>
                  <a:srgbClr val="FFCC00"/>
                </a:solidFill>
                <a:effectLst>
                  <a:outerShdw blurRad="38100" dist="38100" dir="2700000" algn="tl">
                    <a:srgbClr val="000000"/>
                  </a:outerShdw>
                </a:effectLst>
                <a:latin typeface="Arial" charset="0"/>
              </a:rPr>
              <a:t>Approaching The Goal Line – 7 Man</a:t>
            </a:r>
          </a:p>
        </p:txBody>
      </p:sp>
      <p:grpSp>
        <p:nvGrpSpPr>
          <p:cNvPr id="62506" name="Group 62">
            <a:extLst>
              <a:ext uri="{FF2B5EF4-FFF2-40B4-BE49-F238E27FC236}">
                <a16:creationId xmlns:a16="http://schemas.microsoft.com/office/drawing/2014/main" id="{F84E08C9-AD8E-4A7A-98FA-B0C66E386097}"/>
              </a:ext>
            </a:extLst>
          </p:cNvPr>
          <p:cNvGrpSpPr>
            <a:grpSpLocks/>
          </p:cNvGrpSpPr>
          <p:nvPr/>
        </p:nvGrpSpPr>
        <p:grpSpPr bwMode="auto">
          <a:xfrm>
            <a:off x="1804988" y="3370263"/>
            <a:ext cx="442912" cy="471487"/>
            <a:chOff x="3796" y="2871"/>
            <a:chExt cx="279" cy="297"/>
          </a:xfrm>
        </p:grpSpPr>
        <p:sp>
          <p:nvSpPr>
            <p:cNvPr id="62562" name="Rectangle 63">
              <a:extLst>
                <a:ext uri="{FF2B5EF4-FFF2-40B4-BE49-F238E27FC236}">
                  <a16:creationId xmlns:a16="http://schemas.microsoft.com/office/drawing/2014/main" id="{5A71F9EC-E3EF-410A-AB4D-51E5707B8EAA}"/>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563" name="Text Box 64">
              <a:extLst>
                <a:ext uri="{FF2B5EF4-FFF2-40B4-BE49-F238E27FC236}">
                  <a16:creationId xmlns:a16="http://schemas.microsoft.com/office/drawing/2014/main" id="{789F1343-CA9B-4EAC-899D-D582182C7446}"/>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62507" name="Group 77">
            <a:extLst>
              <a:ext uri="{FF2B5EF4-FFF2-40B4-BE49-F238E27FC236}">
                <a16:creationId xmlns:a16="http://schemas.microsoft.com/office/drawing/2014/main" id="{91546A5D-7E24-4EB8-A6B3-A8F72C81BA6C}"/>
              </a:ext>
            </a:extLst>
          </p:cNvPr>
          <p:cNvGrpSpPr>
            <a:grpSpLocks/>
          </p:cNvGrpSpPr>
          <p:nvPr/>
        </p:nvGrpSpPr>
        <p:grpSpPr bwMode="auto">
          <a:xfrm>
            <a:off x="439738" y="3775075"/>
            <a:ext cx="600075" cy="496888"/>
            <a:chOff x="589" y="2670"/>
            <a:chExt cx="378" cy="297"/>
          </a:xfrm>
        </p:grpSpPr>
        <p:sp>
          <p:nvSpPr>
            <p:cNvPr id="62560" name="Rectangle 78">
              <a:extLst>
                <a:ext uri="{FF2B5EF4-FFF2-40B4-BE49-F238E27FC236}">
                  <a16:creationId xmlns:a16="http://schemas.microsoft.com/office/drawing/2014/main" id="{9505202B-B6FE-4E19-92DE-609B2724D56B}"/>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561" name="Text Box 79">
              <a:extLst>
                <a:ext uri="{FF2B5EF4-FFF2-40B4-BE49-F238E27FC236}">
                  <a16:creationId xmlns:a16="http://schemas.microsoft.com/office/drawing/2014/main" id="{6E40CBEA-05F6-461D-A34D-9BBB0ED7507D}"/>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172139" name="Line 107">
            <a:extLst>
              <a:ext uri="{FF2B5EF4-FFF2-40B4-BE49-F238E27FC236}">
                <a16:creationId xmlns:a16="http://schemas.microsoft.com/office/drawing/2014/main" id="{F2C3DE6F-307D-4BDE-8F85-1D045E061CF1}"/>
              </a:ext>
            </a:extLst>
          </p:cNvPr>
          <p:cNvSpPr>
            <a:spLocks noChangeShapeType="1"/>
          </p:cNvSpPr>
          <p:nvPr/>
        </p:nvSpPr>
        <p:spPr bwMode="auto">
          <a:xfrm>
            <a:off x="2781300" y="2159000"/>
            <a:ext cx="0" cy="3454400"/>
          </a:xfrm>
          <a:prstGeom prst="line">
            <a:avLst/>
          </a:prstGeom>
          <a:noFill/>
          <a:ln w="3810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2140" name="Text Box 108">
            <a:extLst>
              <a:ext uri="{FF2B5EF4-FFF2-40B4-BE49-F238E27FC236}">
                <a16:creationId xmlns:a16="http://schemas.microsoft.com/office/drawing/2014/main" id="{986EC657-66C1-4977-A9EB-9011BCB1604B}"/>
              </a:ext>
            </a:extLst>
          </p:cNvPr>
          <p:cNvSpPr txBox="1">
            <a:spLocks noChangeArrowheads="1"/>
          </p:cNvSpPr>
          <p:nvPr/>
        </p:nvSpPr>
        <p:spPr bwMode="auto">
          <a:xfrm>
            <a:off x="2828925" y="2233613"/>
            <a:ext cx="1352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0000FF"/>
                </a:solidFill>
              </a:rPr>
              <a:t>5 Yard Line</a:t>
            </a:r>
          </a:p>
        </p:txBody>
      </p:sp>
      <p:grpSp>
        <p:nvGrpSpPr>
          <p:cNvPr id="172194" name="Group 162">
            <a:extLst>
              <a:ext uri="{FF2B5EF4-FFF2-40B4-BE49-F238E27FC236}">
                <a16:creationId xmlns:a16="http://schemas.microsoft.com/office/drawing/2014/main" id="{A97C6D3C-B343-4F07-8D67-7A004345989C}"/>
              </a:ext>
            </a:extLst>
          </p:cNvPr>
          <p:cNvGrpSpPr>
            <a:grpSpLocks/>
          </p:cNvGrpSpPr>
          <p:nvPr/>
        </p:nvGrpSpPr>
        <p:grpSpPr bwMode="auto">
          <a:xfrm>
            <a:off x="2535238" y="2692400"/>
            <a:ext cx="1254125" cy="2359025"/>
            <a:chOff x="1483" y="1696"/>
            <a:chExt cx="790" cy="1486"/>
          </a:xfrm>
        </p:grpSpPr>
        <p:sp>
          <p:nvSpPr>
            <p:cNvPr id="62541" name="Rectangle 110">
              <a:extLst>
                <a:ext uri="{FF2B5EF4-FFF2-40B4-BE49-F238E27FC236}">
                  <a16:creationId xmlns:a16="http://schemas.microsoft.com/office/drawing/2014/main" id="{4BBFBE7D-DFD3-4597-B4C3-DC828429B9F3}"/>
                </a:ext>
              </a:extLst>
            </p:cNvPr>
            <p:cNvSpPr>
              <a:spLocks noChangeAspect="1" noChangeArrowheads="1"/>
            </p:cNvSpPr>
            <p:nvPr/>
          </p:nvSpPr>
          <p:spPr bwMode="auto">
            <a:xfrm>
              <a:off x="1657" y="2401"/>
              <a:ext cx="146" cy="146"/>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542" name="Oval 111">
              <a:extLst>
                <a:ext uri="{FF2B5EF4-FFF2-40B4-BE49-F238E27FC236}">
                  <a16:creationId xmlns:a16="http://schemas.microsoft.com/office/drawing/2014/main" id="{74DFB3F2-A83A-4BAD-9D67-95B7C7430B44}"/>
                </a:ext>
              </a:extLst>
            </p:cNvPr>
            <p:cNvSpPr>
              <a:spLocks noChangeAspect="1" noChangeArrowheads="1"/>
            </p:cNvSpPr>
            <p:nvPr/>
          </p:nvSpPr>
          <p:spPr bwMode="auto">
            <a:xfrm>
              <a:off x="1649" y="2225"/>
              <a:ext cx="146" cy="146"/>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543" name="Oval 112">
              <a:extLst>
                <a:ext uri="{FF2B5EF4-FFF2-40B4-BE49-F238E27FC236}">
                  <a16:creationId xmlns:a16="http://schemas.microsoft.com/office/drawing/2014/main" id="{18450296-48E5-4D3E-AB75-30C06C95D143}"/>
                </a:ext>
              </a:extLst>
            </p:cNvPr>
            <p:cNvSpPr>
              <a:spLocks noChangeAspect="1" noChangeArrowheads="1"/>
            </p:cNvSpPr>
            <p:nvPr/>
          </p:nvSpPr>
          <p:spPr bwMode="auto">
            <a:xfrm>
              <a:off x="1649" y="2041"/>
              <a:ext cx="146" cy="146"/>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544" name="Oval 113">
              <a:extLst>
                <a:ext uri="{FF2B5EF4-FFF2-40B4-BE49-F238E27FC236}">
                  <a16:creationId xmlns:a16="http://schemas.microsoft.com/office/drawing/2014/main" id="{7895DDD7-9DF5-47B5-B20B-4FF8ED58D1E7}"/>
                </a:ext>
              </a:extLst>
            </p:cNvPr>
            <p:cNvSpPr>
              <a:spLocks noChangeAspect="1" noChangeArrowheads="1"/>
            </p:cNvSpPr>
            <p:nvPr/>
          </p:nvSpPr>
          <p:spPr bwMode="auto">
            <a:xfrm>
              <a:off x="1649" y="2569"/>
              <a:ext cx="146" cy="146"/>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545" name="Oval 114">
              <a:extLst>
                <a:ext uri="{FF2B5EF4-FFF2-40B4-BE49-F238E27FC236}">
                  <a16:creationId xmlns:a16="http://schemas.microsoft.com/office/drawing/2014/main" id="{E7084A6F-7574-4BF1-9D84-009C9701363F}"/>
                </a:ext>
              </a:extLst>
            </p:cNvPr>
            <p:cNvSpPr>
              <a:spLocks noChangeAspect="1" noChangeArrowheads="1"/>
            </p:cNvSpPr>
            <p:nvPr/>
          </p:nvSpPr>
          <p:spPr bwMode="auto">
            <a:xfrm>
              <a:off x="1649" y="2745"/>
              <a:ext cx="146" cy="146"/>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546" name="Oval 115">
              <a:extLst>
                <a:ext uri="{FF2B5EF4-FFF2-40B4-BE49-F238E27FC236}">
                  <a16:creationId xmlns:a16="http://schemas.microsoft.com/office/drawing/2014/main" id="{21E618B0-EF93-4A02-80DC-5EA931355D90}"/>
                </a:ext>
              </a:extLst>
            </p:cNvPr>
            <p:cNvSpPr>
              <a:spLocks noChangeAspect="1" noChangeArrowheads="1"/>
            </p:cNvSpPr>
            <p:nvPr/>
          </p:nvSpPr>
          <p:spPr bwMode="auto">
            <a:xfrm>
              <a:off x="1914" y="2387"/>
              <a:ext cx="146" cy="146"/>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62547" name="Oval 116">
              <a:extLst>
                <a:ext uri="{FF2B5EF4-FFF2-40B4-BE49-F238E27FC236}">
                  <a16:creationId xmlns:a16="http://schemas.microsoft.com/office/drawing/2014/main" id="{02C8D7D2-B044-4B10-8762-0E7C191C7B63}"/>
                </a:ext>
              </a:extLst>
            </p:cNvPr>
            <p:cNvSpPr>
              <a:spLocks noChangeAspect="1" noChangeArrowheads="1"/>
            </p:cNvSpPr>
            <p:nvPr/>
          </p:nvSpPr>
          <p:spPr bwMode="auto">
            <a:xfrm>
              <a:off x="1794" y="3036"/>
              <a:ext cx="146" cy="146"/>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62548" name="Group 117">
              <a:extLst>
                <a:ext uri="{FF2B5EF4-FFF2-40B4-BE49-F238E27FC236}">
                  <a16:creationId xmlns:a16="http://schemas.microsoft.com/office/drawing/2014/main" id="{8582942E-B019-4A2A-A25C-0AC9496C1F37}"/>
                </a:ext>
              </a:extLst>
            </p:cNvPr>
            <p:cNvGrpSpPr>
              <a:grpSpLocks noChangeAspect="1"/>
            </p:cNvGrpSpPr>
            <p:nvPr/>
          </p:nvGrpSpPr>
          <p:grpSpPr bwMode="auto">
            <a:xfrm>
              <a:off x="1483" y="2904"/>
              <a:ext cx="342" cy="212"/>
              <a:chOff x="3058" y="2951"/>
              <a:chExt cx="428" cy="264"/>
            </a:xfrm>
          </p:grpSpPr>
          <p:sp>
            <p:nvSpPr>
              <p:cNvPr id="62558" name="Oval 118">
                <a:extLst>
                  <a:ext uri="{FF2B5EF4-FFF2-40B4-BE49-F238E27FC236}">
                    <a16:creationId xmlns:a16="http://schemas.microsoft.com/office/drawing/2014/main" id="{A5983272-1A6C-4FD0-8844-C1C0DCABF722}"/>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559" name="Text Box 119">
                <a:extLst>
                  <a:ext uri="{FF2B5EF4-FFF2-40B4-BE49-F238E27FC236}">
                    <a16:creationId xmlns:a16="http://schemas.microsoft.com/office/drawing/2014/main" id="{925F3B77-B49B-4C69-B800-75E15E924CD5}"/>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62549" name="Group 120">
              <a:extLst>
                <a:ext uri="{FF2B5EF4-FFF2-40B4-BE49-F238E27FC236}">
                  <a16:creationId xmlns:a16="http://schemas.microsoft.com/office/drawing/2014/main" id="{D832F2E1-CDD9-4122-8B0F-85D3B730029F}"/>
                </a:ext>
              </a:extLst>
            </p:cNvPr>
            <p:cNvGrpSpPr>
              <a:grpSpLocks noChangeAspect="1"/>
            </p:cNvGrpSpPr>
            <p:nvPr/>
          </p:nvGrpSpPr>
          <p:grpSpPr bwMode="auto">
            <a:xfrm>
              <a:off x="1642" y="1696"/>
              <a:ext cx="181" cy="212"/>
              <a:chOff x="3264" y="1559"/>
              <a:chExt cx="226" cy="264"/>
            </a:xfrm>
          </p:grpSpPr>
          <p:sp>
            <p:nvSpPr>
              <p:cNvPr id="62556" name="Oval 121">
                <a:extLst>
                  <a:ext uri="{FF2B5EF4-FFF2-40B4-BE49-F238E27FC236}">
                    <a16:creationId xmlns:a16="http://schemas.microsoft.com/office/drawing/2014/main" id="{A95EFF30-F974-4BCE-A2BB-881FC2737614}"/>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557" name="Text Box 122">
                <a:extLst>
                  <a:ext uri="{FF2B5EF4-FFF2-40B4-BE49-F238E27FC236}">
                    <a16:creationId xmlns:a16="http://schemas.microsoft.com/office/drawing/2014/main" id="{21C68F5C-7527-4396-8405-57FEA20A5C74}"/>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62550" name="Group 123">
              <a:extLst>
                <a:ext uri="{FF2B5EF4-FFF2-40B4-BE49-F238E27FC236}">
                  <a16:creationId xmlns:a16="http://schemas.microsoft.com/office/drawing/2014/main" id="{6FAB354E-892F-49B7-8605-03FD71ACFE59}"/>
                </a:ext>
              </a:extLst>
            </p:cNvPr>
            <p:cNvGrpSpPr>
              <a:grpSpLocks noChangeAspect="1"/>
            </p:cNvGrpSpPr>
            <p:nvPr/>
          </p:nvGrpSpPr>
          <p:grpSpPr bwMode="auto">
            <a:xfrm>
              <a:off x="2092" y="2212"/>
              <a:ext cx="173" cy="212"/>
              <a:chOff x="3855" y="2096"/>
              <a:chExt cx="217" cy="264"/>
            </a:xfrm>
          </p:grpSpPr>
          <p:sp>
            <p:nvSpPr>
              <p:cNvPr id="62554" name="Oval 124">
                <a:extLst>
                  <a:ext uri="{FF2B5EF4-FFF2-40B4-BE49-F238E27FC236}">
                    <a16:creationId xmlns:a16="http://schemas.microsoft.com/office/drawing/2014/main" id="{DF19039C-37FD-45F9-AF4F-3745495448DD}"/>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555" name="Text Box 125">
                <a:extLst>
                  <a:ext uri="{FF2B5EF4-FFF2-40B4-BE49-F238E27FC236}">
                    <a16:creationId xmlns:a16="http://schemas.microsoft.com/office/drawing/2014/main" id="{46EAB61A-032F-464B-9A36-A7EA9D799C7D}"/>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62551" name="Group 126">
              <a:extLst>
                <a:ext uri="{FF2B5EF4-FFF2-40B4-BE49-F238E27FC236}">
                  <a16:creationId xmlns:a16="http://schemas.microsoft.com/office/drawing/2014/main" id="{2C9BE4A3-8FA8-43DF-85C4-853560673711}"/>
                </a:ext>
              </a:extLst>
            </p:cNvPr>
            <p:cNvGrpSpPr>
              <a:grpSpLocks noChangeAspect="1"/>
            </p:cNvGrpSpPr>
            <p:nvPr/>
          </p:nvGrpSpPr>
          <p:grpSpPr bwMode="auto">
            <a:xfrm>
              <a:off x="2100" y="2572"/>
              <a:ext cx="173" cy="212"/>
              <a:chOff x="3855" y="2096"/>
              <a:chExt cx="217" cy="264"/>
            </a:xfrm>
          </p:grpSpPr>
          <p:sp>
            <p:nvSpPr>
              <p:cNvPr id="62552" name="Oval 127">
                <a:extLst>
                  <a:ext uri="{FF2B5EF4-FFF2-40B4-BE49-F238E27FC236}">
                    <a16:creationId xmlns:a16="http://schemas.microsoft.com/office/drawing/2014/main" id="{177F683C-483D-40F4-9FFE-7451889D40FA}"/>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553" name="Text Box 128">
                <a:extLst>
                  <a:ext uri="{FF2B5EF4-FFF2-40B4-BE49-F238E27FC236}">
                    <a16:creationId xmlns:a16="http://schemas.microsoft.com/office/drawing/2014/main" id="{26307900-8AE6-4E61-BC39-FCC1C4497A32}"/>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sp>
        <p:nvSpPr>
          <p:cNvPr id="172168" name="Line 136">
            <a:extLst>
              <a:ext uri="{FF2B5EF4-FFF2-40B4-BE49-F238E27FC236}">
                <a16:creationId xmlns:a16="http://schemas.microsoft.com/office/drawing/2014/main" id="{FAB83577-3A54-4F67-9058-E2E0B00876B0}"/>
              </a:ext>
            </a:extLst>
          </p:cNvPr>
          <p:cNvSpPr>
            <a:spLocks noChangeShapeType="1"/>
          </p:cNvSpPr>
          <p:nvPr/>
        </p:nvSpPr>
        <p:spPr bwMode="auto">
          <a:xfrm flipH="1">
            <a:off x="1016000" y="1536700"/>
            <a:ext cx="749300" cy="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2169" name="Line 137">
            <a:extLst>
              <a:ext uri="{FF2B5EF4-FFF2-40B4-BE49-F238E27FC236}">
                <a16:creationId xmlns:a16="http://schemas.microsoft.com/office/drawing/2014/main" id="{69ADE9BF-0BE1-435C-9760-5F3DF6CAF65A}"/>
              </a:ext>
            </a:extLst>
          </p:cNvPr>
          <p:cNvSpPr>
            <a:spLocks noChangeShapeType="1"/>
          </p:cNvSpPr>
          <p:nvPr/>
        </p:nvSpPr>
        <p:spPr bwMode="auto">
          <a:xfrm flipH="1">
            <a:off x="1016000" y="6199188"/>
            <a:ext cx="725488" cy="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72177" name="Group 145">
            <a:extLst>
              <a:ext uri="{FF2B5EF4-FFF2-40B4-BE49-F238E27FC236}">
                <a16:creationId xmlns:a16="http://schemas.microsoft.com/office/drawing/2014/main" id="{116D3FC6-1C3C-4917-A93C-98A2E5B10026}"/>
              </a:ext>
            </a:extLst>
          </p:cNvPr>
          <p:cNvGrpSpPr>
            <a:grpSpLocks/>
          </p:cNvGrpSpPr>
          <p:nvPr/>
        </p:nvGrpSpPr>
        <p:grpSpPr bwMode="auto">
          <a:xfrm>
            <a:off x="2581275" y="5903913"/>
            <a:ext cx="268288" cy="571500"/>
            <a:chOff x="3248" y="3589"/>
            <a:chExt cx="169" cy="360"/>
          </a:xfrm>
        </p:grpSpPr>
        <p:sp>
          <p:nvSpPr>
            <p:cNvPr id="62538" name="Rectangle 146">
              <a:extLst>
                <a:ext uri="{FF2B5EF4-FFF2-40B4-BE49-F238E27FC236}">
                  <a16:creationId xmlns:a16="http://schemas.microsoft.com/office/drawing/2014/main" id="{3E05A9C4-4018-463C-8B24-8757B3592CA2}"/>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539" name="Text Box 147">
              <a:extLst>
                <a:ext uri="{FF2B5EF4-FFF2-40B4-BE49-F238E27FC236}">
                  <a16:creationId xmlns:a16="http://schemas.microsoft.com/office/drawing/2014/main" id="{5F1D8AFB-43CC-4116-84C3-B6B1728BFC9B}"/>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2</a:t>
              </a:r>
            </a:p>
          </p:txBody>
        </p:sp>
        <p:sp>
          <p:nvSpPr>
            <p:cNvPr id="62540" name="Line 148">
              <a:extLst>
                <a:ext uri="{FF2B5EF4-FFF2-40B4-BE49-F238E27FC236}">
                  <a16:creationId xmlns:a16="http://schemas.microsoft.com/office/drawing/2014/main" id="{2F4BF38B-900C-4FC1-8087-995F7261A73A}"/>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72181" name="Group 149">
            <a:extLst>
              <a:ext uri="{FF2B5EF4-FFF2-40B4-BE49-F238E27FC236}">
                <a16:creationId xmlns:a16="http://schemas.microsoft.com/office/drawing/2014/main" id="{53A6B646-D2E9-471E-9B64-7EA8D3C66182}"/>
              </a:ext>
            </a:extLst>
          </p:cNvPr>
          <p:cNvGrpSpPr>
            <a:grpSpLocks/>
          </p:cNvGrpSpPr>
          <p:nvPr/>
        </p:nvGrpSpPr>
        <p:grpSpPr bwMode="auto">
          <a:xfrm>
            <a:off x="3978275" y="3035300"/>
            <a:ext cx="442913" cy="471488"/>
            <a:chOff x="3796" y="2871"/>
            <a:chExt cx="279" cy="297"/>
          </a:xfrm>
        </p:grpSpPr>
        <p:sp>
          <p:nvSpPr>
            <p:cNvPr id="62536" name="Rectangle 150">
              <a:extLst>
                <a:ext uri="{FF2B5EF4-FFF2-40B4-BE49-F238E27FC236}">
                  <a16:creationId xmlns:a16="http://schemas.microsoft.com/office/drawing/2014/main" id="{C840EA1A-D7AA-4D09-8241-7C1DC81568EF}"/>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537" name="Text Box 151">
              <a:extLst>
                <a:ext uri="{FF2B5EF4-FFF2-40B4-BE49-F238E27FC236}">
                  <a16:creationId xmlns:a16="http://schemas.microsoft.com/office/drawing/2014/main" id="{9C072BAC-3448-40A2-B780-FD4E280F532C}"/>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sp>
        <p:nvSpPr>
          <p:cNvPr id="172190" name="Line 158">
            <a:extLst>
              <a:ext uri="{FF2B5EF4-FFF2-40B4-BE49-F238E27FC236}">
                <a16:creationId xmlns:a16="http://schemas.microsoft.com/office/drawing/2014/main" id="{117EEDCC-F785-48ED-8E58-C19278D27B80}"/>
              </a:ext>
            </a:extLst>
          </p:cNvPr>
          <p:cNvSpPr>
            <a:spLocks noChangeShapeType="1"/>
          </p:cNvSpPr>
          <p:nvPr/>
        </p:nvSpPr>
        <p:spPr bwMode="auto">
          <a:xfrm flipH="1" flipV="1">
            <a:off x="2216150" y="1555750"/>
            <a:ext cx="315913" cy="16510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2191" name="Line 159">
            <a:extLst>
              <a:ext uri="{FF2B5EF4-FFF2-40B4-BE49-F238E27FC236}">
                <a16:creationId xmlns:a16="http://schemas.microsoft.com/office/drawing/2014/main" id="{15F7C104-0CB6-414B-8017-C8298B994EFA}"/>
              </a:ext>
            </a:extLst>
          </p:cNvPr>
          <p:cNvSpPr>
            <a:spLocks noChangeShapeType="1"/>
          </p:cNvSpPr>
          <p:nvPr/>
        </p:nvSpPr>
        <p:spPr bwMode="auto">
          <a:xfrm flipH="1">
            <a:off x="2239963" y="5978525"/>
            <a:ext cx="268287" cy="182563"/>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72091" name="Group 59">
            <a:extLst>
              <a:ext uri="{FF2B5EF4-FFF2-40B4-BE49-F238E27FC236}">
                <a16:creationId xmlns:a16="http://schemas.microsoft.com/office/drawing/2014/main" id="{6C37B1AC-349D-45D1-B5EC-0C30D3FE0862}"/>
              </a:ext>
            </a:extLst>
          </p:cNvPr>
          <p:cNvGrpSpPr>
            <a:grpSpLocks/>
          </p:cNvGrpSpPr>
          <p:nvPr/>
        </p:nvGrpSpPr>
        <p:grpSpPr bwMode="auto">
          <a:xfrm>
            <a:off x="1725613" y="1320800"/>
            <a:ext cx="612775" cy="457200"/>
            <a:chOff x="2359" y="3560"/>
            <a:chExt cx="386" cy="288"/>
          </a:xfrm>
        </p:grpSpPr>
        <p:sp>
          <p:nvSpPr>
            <p:cNvPr id="62534" name="Rectangle 60">
              <a:extLst>
                <a:ext uri="{FF2B5EF4-FFF2-40B4-BE49-F238E27FC236}">
                  <a16:creationId xmlns:a16="http://schemas.microsoft.com/office/drawing/2014/main" id="{93F83B36-5359-4C7B-A0E1-57B0D0D72753}"/>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535" name="Text Box 61">
              <a:extLst>
                <a:ext uri="{FF2B5EF4-FFF2-40B4-BE49-F238E27FC236}">
                  <a16:creationId xmlns:a16="http://schemas.microsoft.com/office/drawing/2014/main" id="{7B2B2E7A-EA3F-4F49-A9C9-E2F44E171CA9}"/>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FJ</a:t>
              </a:r>
            </a:p>
          </p:txBody>
        </p:sp>
      </p:grpSp>
      <p:grpSp>
        <p:nvGrpSpPr>
          <p:cNvPr id="172097" name="Group 65">
            <a:extLst>
              <a:ext uri="{FF2B5EF4-FFF2-40B4-BE49-F238E27FC236}">
                <a16:creationId xmlns:a16="http://schemas.microsoft.com/office/drawing/2014/main" id="{317D3C3E-E587-4BE4-A70A-9F746EACE083}"/>
              </a:ext>
            </a:extLst>
          </p:cNvPr>
          <p:cNvGrpSpPr>
            <a:grpSpLocks/>
          </p:cNvGrpSpPr>
          <p:nvPr/>
        </p:nvGrpSpPr>
        <p:grpSpPr bwMode="auto">
          <a:xfrm>
            <a:off x="1709738" y="5972175"/>
            <a:ext cx="612775" cy="457200"/>
            <a:chOff x="2359" y="3560"/>
            <a:chExt cx="386" cy="288"/>
          </a:xfrm>
        </p:grpSpPr>
        <p:sp>
          <p:nvSpPr>
            <p:cNvPr id="62532" name="Rectangle 66">
              <a:extLst>
                <a:ext uri="{FF2B5EF4-FFF2-40B4-BE49-F238E27FC236}">
                  <a16:creationId xmlns:a16="http://schemas.microsoft.com/office/drawing/2014/main" id="{958406F0-B907-4782-BDF9-5B84961E47C5}"/>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533" name="Text Box 67">
              <a:extLst>
                <a:ext uri="{FF2B5EF4-FFF2-40B4-BE49-F238E27FC236}">
                  <a16:creationId xmlns:a16="http://schemas.microsoft.com/office/drawing/2014/main" id="{5F81638B-2F44-4569-9966-01AE8FBE8475}"/>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SJ</a:t>
              </a:r>
            </a:p>
          </p:txBody>
        </p:sp>
      </p:grpSp>
      <p:grpSp>
        <p:nvGrpSpPr>
          <p:cNvPr id="172184" name="Group 152">
            <a:extLst>
              <a:ext uri="{FF2B5EF4-FFF2-40B4-BE49-F238E27FC236}">
                <a16:creationId xmlns:a16="http://schemas.microsoft.com/office/drawing/2014/main" id="{2C5951A1-4FB4-41EB-B106-7DF385680A7C}"/>
              </a:ext>
            </a:extLst>
          </p:cNvPr>
          <p:cNvGrpSpPr>
            <a:grpSpLocks/>
          </p:cNvGrpSpPr>
          <p:nvPr/>
        </p:nvGrpSpPr>
        <p:grpSpPr bwMode="auto">
          <a:xfrm>
            <a:off x="2463800" y="5846763"/>
            <a:ext cx="612775" cy="479425"/>
            <a:chOff x="2359" y="3707"/>
            <a:chExt cx="386" cy="302"/>
          </a:xfrm>
        </p:grpSpPr>
        <p:sp>
          <p:nvSpPr>
            <p:cNvPr id="62530" name="Rectangle 153">
              <a:extLst>
                <a:ext uri="{FF2B5EF4-FFF2-40B4-BE49-F238E27FC236}">
                  <a16:creationId xmlns:a16="http://schemas.microsoft.com/office/drawing/2014/main" id="{7BC23B07-1770-4D77-95F9-2CAF1CDE1AA0}"/>
                </a:ext>
              </a:extLst>
            </p:cNvPr>
            <p:cNvSpPr>
              <a:spLocks noChangeArrowheads="1"/>
            </p:cNvSpPr>
            <p:nvPr/>
          </p:nvSpPr>
          <p:spPr bwMode="auto">
            <a:xfrm>
              <a:off x="2402" y="3729"/>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531" name="Text Box 154">
              <a:extLst>
                <a:ext uri="{FF2B5EF4-FFF2-40B4-BE49-F238E27FC236}">
                  <a16:creationId xmlns:a16="http://schemas.microsoft.com/office/drawing/2014/main" id="{EF216A98-D162-471F-9FEA-78ECC613A7F3}"/>
                </a:ext>
              </a:extLst>
            </p:cNvPr>
            <p:cNvSpPr txBox="1">
              <a:spLocks noChangeArrowheads="1"/>
            </p:cNvSpPr>
            <p:nvPr/>
          </p:nvSpPr>
          <p:spPr bwMode="auto">
            <a:xfrm>
              <a:off x="2359" y="3707"/>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172187" name="Group 155">
            <a:extLst>
              <a:ext uri="{FF2B5EF4-FFF2-40B4-BE49-F238E27FC236}">
                <a16:creationId xmlns:a16="http://schemas.microsoft.com/office/drawing/2014/main" id="{41913DEF-10B6-48F9-97C5-3AE248D0E839}"/>
              </a:ext>
            </a:extLst>
          </p:cNvPr>
          <p:cNvGrpSpPr>
            <a:grpSpLocks/>
          </p:cNvGrpSpPr>
          <p:nvPr/>
        </p:nvGrpSpPr>
        <p:grpSpPr bwMode="auto">
          <a:xfrm>
            <a:off x="2497138" y="1447800"/>
            <a:ext cx="695325" cy="457200"/>
            <a:chOff x="598" y="1560"/>
            <a:chExt cx="438" cy="288"/>
          </a:xfrm>
        </p:grpSpPr>
        <p:sp>
          <p:nvSpPr>
            <p:cNvPr id="62528" name="Rectangle 156">
              <a:extLst>
                <a:ext uri="{FF2B5EF4-FFF2-40B4-BE49-F238E27FC236}">
                  <a16:creationId xmlns:a16="http://schemas.microsoft.com/office/drawing/2014/main" id="{F4B5C095-2FC7-47BB-8302-5BD1982AA02C}"/>
                </a:ext>
              </a:extLst>
            </p:cNvPr>
            <p:cNvSpPr>
              <a:spLocks noChangeArrowheads="1"/>
            </p:cNvSpPr>
            <p:nvPr/>
          </p:nvSpPr>
          <p:spPr bwMode="auto">
            <a:xfrm>
              <a:off x="641" y="1564"/>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529" name="Text Box 157">
              <a:extLst>
                <a:ext uri="{FF2B5EF4-FFF2-40B4-BE49-F238E27FC236}">
                  <a16:creationId xmlns:a16="http://schemas.microsoft.com/office/drawing/2014/main" id="{BE7A4237-95B1-4B93-B063-CF145D2CAD2A}"/>
                </a:ext>
              </a:extLst>
            </p:cNvPr>
            <p:cNvSpPr txBox="1">
              <a:spLocks noChangeArrowheads="1"/>
            </p:cNvSpPr>
            <p:nvPr/>
          </p:nvSpPr>
          <p:spPr bwMode="auto">
            <a:xfrm>
              <a:off x="598" y="1560"/>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172195" name="Group 163">
            <a:extLst>
              <a:ext uri="{FF2B5EF4-FFF2-40B4-BE49-F238E27FC236}">
                <a16:creationId xmlns:a16="http://schemas.microsoft.com/office/drawing/2014/main" id="{AFCFFF05-72F5-436A-BFE9-A9EC1003A64D}"/>
              </a:ext>
            </a:extLst>
          </p:cNvPr>
          <p:cNvGrpSpPr>
            <a:grpSpLocks noChangeAspect="1"/>
          </p:cNvGrpSpPr>
          <p:nvPr/>
        </p:nvGrpSpPr>
        <p:grpSpPr bwMode="auto">
          <a:xfrm>
            <a:off x="2643188" y="3822700"/>
            <a:ext cx="357187" cy="211138"/>
            <a:chOff x="4240" y="2392"/>
            <a:chExt cx="244" cy="144"/>
          </a:xfrm>
        </p:grpSpPr>
        <p:sp>
          <p:nvSpPr>
            <p:cNvPr id="62522" name="AutoShape 164">
              <a:extLst>
                <a:ext uri="{FF2B5EF4-FFF2-40B4-BE49-F238E27FC236}">
                  <a16:creationId xmlns:a16="http://schemas.microsoft.com/office/drawing/2014/main" id="{070B2AB6-5BEF-4959-9476-9AB4CD5F910F}"/>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2523" name="Line 165">
              <a:extLst>
                <a:ext uri="{FF2B5EF4-FFF2-40B4-BE49-F238E27FC236}">
                  <a16:creationId xmlns:a16="http://schemas.microsoft.com/office/drawing/2014/main" id="{406A6DB2-AC4E-44A9-A648-26D262717D0A}"/>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524" name="Line 166">
              <a:extLst>
                <a:ext uri="{FF2B5EF4-FFF2-40B4-BE49-F238E27FC236}">
                  <a16:creationId xmlns:a16="http://schemas.microsoft.com/office/drawing/2014/main" id="{C35ADB61-F70F-4D6F-9614-FE9EE8F2CC57}"/>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525" name="Line 167">
              <a:extLst>
                <a:ext uri="{FF2B5EF4-FFF2-40B4-BE49-F238E27FC236}">
                  <a16:creationId xmlns:a16="http://schemas.microsoft.com/office/drawing/2014/main" id="{EC114A7C-5546-4154-BA32-50AA0088441D}"/>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526" name="Line 168">
              <a:extLst>
                <a:ext uri="{FF2B5EF4-FFF2-40B4-BE49-F238E27FC236}">
                  <a16:creationId xmlns:a16="http://schemas.microsoft.com/office/drawing/2014/main" id="{4B7EA4A4-E85B-4551-AA52-4FF09BF95F42}"/>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2527" name="Line 169">
              <a:extLst>
                <a:ext uri="{FF2B5EF4-FFF2-40B4-BE49-F238E27FC236}">
                  <a16:creationId xmlns:a16="http://schemas.microsoft.com/office/drawing/2014/main" id="{E4A9AD43-0B01-4986-ACDB-3A0CE1D637A4}"/>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72140"/>
                                        </p:tgtEl>
                                        <p:attrNameLst>
                                          <p:attrName>style.visibility</p:attrName>
                                        </p:attrNameLst>
                                      </p:cBhvr>
                                      <p:to>
                                        <p:strVal val="visible"/>
                                      </p:to>
                                    </p:set>
                                    <p:animEffect transition="in" filter="dissolve">
                                      <p:cBhvr>
                                        <p:cTn id="7" dur="500"/>
                                        <p:tgtEl>
                                          <p:spTgt spid="172140"/>
                                        </p:tgtEl>
                                      </p:cBhvr>
                                    </p:animEffect>
                                  </p:childTnLst>
                                </p:cTn>
                              </p:par>
                              <p:par>
                                <p:cTn id="8" presetID="9" presetClass="entr" presetSubtype="0" fill="hold" nodeType="withEffect">
                                  <p:stCondLst>
                                    <p:cond delay="0"/>
                                  </p:stCondLst>
                                  <p:childTnLst>
                                    <p:set>
                                      <p:cBhvr>
                                        <p:cTn id="9" dur="1" fill="hold">
                                          <p:stCondLst>
                                            <p:cond delay="0"/>
                                          </p:stCondLst>
                                        </p:cTn>
                                        <p:tgtEl>
                                          <p:spTgt spid="172139"/>
                                        </p:tgtEl>
                                        <p:attrNameLst>
                                          <p:attrName>style.visibility</p:attrName>
                                        </p:attrNameLst>
                                      </p:cBhvr>
                                      <p:to>
                                        <p:strVal val="visible"/>
                                      </p:to>
                                    </p:set>
                                    <p:animEffect transition="in" filter="dissolve">
                                      <p:cBhvr>
                                        <p:cTn id="10" dur="500"/>
                                        <p:tgtEl>
                                          <p:spTgt spid="172139"/>
                                        </p:tgtEl>
                                      </p:cBhvr>
                                    </p:animEffect>
                                  </p:childTnLst>
                                </p:cTn>
                              </p:par>
                            </p:childTnLst>
                          </p:cTn>
                        </p:par>
                        <p:par>
                          <p:cTn id="11" fill="hold" nodeType="afterGroup">
                            <p:stCondLst>
                              <p:cond delay="500"/>
                            </p:stCondLst>
                            <p:childTnLst>
                              <p:par>
                                <p:cTn id="12" presetID="35" presetClass="emph" presetSubtype="0" repeatCount="5000" fill="hold" grpId="1" nodeType="afterEffect">
                                  <p:stCondLst>
                                    <p:cond delay="0"/>
                                  </p:stCondLst>
                                  <p:childTnLst>
                                    <p:anim calcmode="discrete" valueType="str">
                                      <p:cBhvr>
                                        <p:cTn id="13" dur="1000" fill="hold"/>
                                        <p:tgtEl>
                                          <p:spTgt spid="172140"/>
                                        </p:tgtEl>
                                        <p:attrNameLst>
                                          <p:attrName>style.visibility</p:attrName>
                                        </p:attrNameLst>
                                      </p:cBhvr>
                                      <p:tavLst>
                                        <p:tav tm="0">
                                          <p:val>
                                            <p:strVal val="hidden"/>
                                          </p:val>
                                        </p:tav>
                                        <p:tav tm="50000">
                                          <p:val>
                                            <p:strVal val="visible"/>
                                          </p:val>
                                        </p:tav>
                                      </p:tavLst>
                                    </p:anim>
                                  </p:childTnLst>
                                </p:cTn>
                              </p:par>
                              <p:par>
                                <p:cTn id="14" presetID="35" presetClass="emph" presetSubtype="0" repeatCount="5000" fill="hold" nodeType="withEffect">
                                  <p:stCondLst>
                                    <p:cond delay="0"/>
                                  </p:stCondLst>
                                  <p:childTnLst>
                                    <p:anim calcmode="discrete" valueType="str">
                                      <p:cBhvr>
                                        <p:cTn id="15" dur="1000" fill="hold"/>
                                        <p:tgtEl>
                                          <p:spTgt spid="172139"/>
                                        </p:tgtEl>
                                        <p:attrNameLst>
                                          <p:attrName>style.visibility</p:attrName>
                                        </p:attrNameLst>
                                      </p:cBhvr>
                                      <p:tavLst>
                                        <p:tav tm="0">
                                          <p:val>
                                            <p:strVal val="hidden"/>
                                          </p:val>
                                        </p:tav>
                                        <p:tav tm="50000">
                                          <p:val>
                                            <p:strVal val="visible"/>
                                          </p:val>
                                        </p:tav>
                                      </p:tavLst>
                                    </p:anim>
                                  </p:childTnLst>
                                </p:cTn>
                              </p:par>
                              <p:par>
                                <p:cTn id="16" presetID="19" presetClass="exit" presetSubtype="10" fill="hold" grpId="0" nodeType="withEffect" nodePh="1">
                                  <p:stCondLst>
                                    <p:cond delay="0"/>
                                  </p:stCondLst>
                                  <p:endCondLst>
                                    <p:cond evt="begin" delay="0">
                                      <p:tn val="16"/>
                                    </p:cond>
                                  </p:endCondLst>
                                  <p:childTnLst>
                                    <p:anim calcmode="lin" valueType="num">
                                      <p:cBhvr>
                                        <p:cTn id="17" dur="5000"/>
                                        <p:tgtEl>
                                          <p:spTgt spid="172036"/>
                                        </p:tgtEl>
                                        <p:attrNameLst>
                                          <p:attrName>ppt_h</p:attrName>
                                        </p:attrNameLst>
                                      </p:cBhvr>
                                      <p:tavLst>
                                        <p:tav tm="0">
                                          <p:val>
                                            <p:strVal val="ppt_h"/>
                                          </p:val>
                                        </p:tav>
                                        <p:tav tm="100000">
                                          <p:val>
                                            <p:strVal val="ppt_h"/>
                                          </p:val>
                                        </p:tav>
                                      </p:tavLst>
                                    </p:anim>
                                    <p:anim calcmode="lin" valueType="num">
                                      <p:cBhvr>
                                        <p:cTn id="18" dur="5000"/>
                                        <p:tgtEl>
                                          <p:spTgt spid="172036"/>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set>
                                      <p:cBhvr>
                                        <p:cTn id="19" dur="1" fill="hold">
                                          <p:stCondLst>
                                            <p:cond delay="4999"/>
                                          </p:stCondLst>
                                        </p:cTn>
                                        <p:tgtEl>
                                          <p:spTgt spid="172036"/>
                                        </p:tgtEl>
                                        <p:attrNameLst>
                                          <p:attrName>style.visibility</p:attrName>
                                        </p:attrNameLst>
                                      </p:cBhvr>
                                      <p:to>
                                        <p:strVal val="hidden"/>
                                      </p:to>
                                    </p:set>
                                  </p:childTnLst>
                                </p:cTn>
                              </p:par>
                              <p:par>
                                <p:cTn id="20" presetID="9" presetClass="entr" presetSubtype="0" fill="hold" nodeType="withEffect">
                                  <p:stCondLst>
                                    <p:cond delay="3000"/>
                                  </p:stCondLst>
                                  <p:childTnLst>
                                    <p:set>
                                      <p:cBhvr>
                                        <p:cTn id="21" dur="1" fill="hold">
                                          <p:stCondLst>
                                            <p:cond delay="0"/>
                                          </p:stCondLst>
                                        </p:cTn>
                                        <p:tgtEl>
                                          <p:spTgt spid="172194"/>
                                        </p:tgtEl>
                                        <p:attrNameLst>
                                          <p:attrName>style.visibility</p:attrName>
                                        </p:attrNameLst>
                                      </p:cBhvr>
                                      <p:to>
                                        <p:strVal val="visible"/>
                                      </p:to>
                                    </p:set>
                                    <p:animEffect transition="in" filter="dissolve">
                                      <p:cBhvr>
                                        <p:cTn id="22" dur="500"/>
                                        <p:tgtEl>
                                          <p:spTgt spid="172194"/>
                                        </p:tgtEl>
                                      </p:cBhvr>
                                    </p:animEffect>
                                  </p:childTnLst>
                                </p:cTn>
                              </p:par>
                              <p:par>
                                <p:cTn id="23" presetID="9" presetClass="entr" presetSubtype="0" fill="hold" nodeType="withEffect">
                                  <p:stCondLst>
                                    <p:cond delay="3000"/>
                                  </p:stCondLst>
                                  <p:childTnLst>
                                    <p:set>
                                      <p:cBhvr>
                                        <p:cTn id="24" dur="1" fill="hold">
                                          <p:stCondLst>
                                            <p:cond delay="0"/>
                                          </p:stCondLst>
                                        </p:cTn>
                                        <p:tgtEl>
                                          <p:spTgt spid="172195"/>
                                        </p:tgtEl>
                                        <p:attrNameLst>
                                          <p:attrName>style.visibility</p:attrName>
                                        </p:attrNameLst>
                                      </p:cBhvr>
                                      <p:to>
                                        <p:strVal val="visible"/>
                                      </p:to>
                                    </p:set>
                                    <p:animEffect transition="in" filter="dissolve">
                                      <p:cBhvr>
                                        <p:cTn id="25" dur="500"/>
                                        <p:tgtEl>
                                          <p:spTgt spid="172195"/>
                                        </p:tgtEl>
                                      </p:cBhvr>
                                    </p:animEffect>
                                  </p:childTnLst>
                                </p:cTn>
                              </p:par>
                              <p:par>
                                <p:cTn id="26" presetID="10" presetClass="exit" presetSubtype="0" fill="hold" nodeType="withEffect">
                                  <p:stCondLst>
                                    <p:cond delay="0"/>
                                  </p:stCondLst>
                                  <p:childTnLst>
                                    <p:animEffect transition="out" filter="fade">
                                      <p:cBhvr>
                                        <p:cTn id="27" dur="2000"/>
                                        <p:tgtEl>
                                          <p:spTgt spid="172078"/>
                                        </p:tgtEl>
                                      </p:cBhvr>
                                    </p:animEffect>
                                    <p:set>
                                      <p:cBhvr>
                                        <p:cTn id="28" dur="1" fill="hold">
                                          <p:stCondLst>
                                            <p:cond delay="1999"/>
                                          </p:stCondLst>
                                        </p:cTn>
                                        <p:tgtEl>
                                          <p:spTgt spid="172078"/>
                                        </p:tgtEl>
                                        <p:attrNameLst>
                                          <p:attrName>style.visibility</p:attrName>
                                        </p:attrNameLst>
                                      </p:cBhvr>
                                      <p:to>
                                        <p:strVal val="hidden"/>
                                      </p:to>
                                    </p:set>
                                  </p:childTnLst>
                                </p:cTn>
                              </p:par>
                            </p:childTnLst>
                          </p:cTn>
                        </p:par>
                        <p:par>
                          <p:cTn id="29" fill="hold" nodeType="afterGroup">
                            <p:stCondLst>
                              <p:cond delay="5500"/>
                            </p:stCondLst>
                            <p:childTnLst>
                              <p:par>
                                <p:cTn id="30" presetID="10" presetClass="entr" presetSubtype="0" fill="hold" nodeType="afterEffect">
                                  <p:stCondLst>
                                    <p:cond delay="0"/>
                                  </p:stCondLst>
                                  <p:childTnLst>
                                    <p:set>
                                      <p:cBhvr>
                                        <p:cTn id="31" dur="1" fill="hold">
                                          <p:stCondLst>
                                            <p:cond delay="0"/>
                                          </p:stCondLst>
                                        </p:cTn>
                                        <p:tgtEl>
                                          <p:spTgt spid="172184"/>
                                        </p:tgtEl>
                                        <p:attrNameLst>
                                          <p:attrName>style.visibility</p:attrName>
                                        </p:attrNameLst>
                                      </p:cBhvr>
                                      <p:to>
                                        <p:strVal val="visible"/>
                                      </p:to>
                                    </p:set>
                                    <p:animEffect transition="in" filter="fade">
                                      <p:cBhvr>
                                        <p:cTn id="32" dur="2000"/>
                                        <p:tgtEl>
                                          <p:spTgt spid="172184"/>
                                        </p:tgtEl>
                                      </p:cBhvr>
                                    </p:animEffect>
                                  </p:childTnLst>
                                </p:cTn>
                              </p:par>
                              <p:par>
                                <p:cTn id="33" presetID="10" presetClass="entr" presetSubtype="0" fill="hold" nodeType="withEffect">
                                  <p:stCondLst>
                                    <p:cond delay="0"/>
                                  </p:stCondLst>
                                  <p:childTnLst>
                                    <p:set>
                                      <p:cBhvr>
                                        <p:cTn id="34" dur="1" fill="hold">
                                          <p:stCondLst>
                                            <p:cond delay="0"/>
                                          </p:stCondLst>
                                        </p:cTn>
                                        <p:tgtEl>
                                          <p:spTgt spid="172181"/>
                                        </p:tgtEl>
                                        <p:attrNameLst>
                                          <p:attrName>style.visibility</p:attrName>
                                        </p:attrNameLst>
                                      </p:cBhvr>
                                      <p:to>
                                        <p:strVal val="visible"/>
                                      </p:to>
                                    </p:set>
                                    <p:animEffect transition="in" filter="fade">
                                      <p:cBhvr>
                                        <p:cTn id="35" dur="2000"/>
                                        <p:tgtEl>
                                          <p:spTgt spid="172181"/>
                                        </p:tgtEl>
                                      </p:cBhvr>
                                    </p:animEffect>
                                  </p:childTnLst>
                                </p:cTn>
                              </p:par>
                              <p:par>
                                <p:cTn id="36" presetID="10" presetClass="entr" presetSubtype="0" fill="hold" nodeType="withEffect">
                                  <p:stCondLst>
                                    <p:cond delay="0"/>
                                  </p:stCondLst>
                                  <p:childTnLst>
                                    <p:set>
                                      <p:cBhvr>
                                        <p:cTn id="37" dur="1" fill="hold">
                                          <p:stCondLst>
                                            <p:cond delay="0"/>
                                          </p:stCondLst>
                                        </p:cTn>
                                        <p:tgtEl>
                                          <p:spTgt spid="172187"/>
                                        </p:tgtEl>
                                        <p:attrNameLst>
                                          <p:attrName>style.visibility</p:attrName>
                                        </p:attrNameLst>
                                      </p:cBhvr>
                                      <p:to>
                                        <p:strVal val="visible"/>
                                      </p:to>
                                    </p:set>
                                    <p:animEffect transition="in" filter="fade">
                                      <p:cBhvr>
                                        <p:cTn id="38" dur="2000"/>
                                        <p:tgtEl>
                                          <p:spTgt spid="172187"/>
                                        </p:tgtEl>
                                      </p:cBhvr>
                                    </p:animEffect>
                                  </p:childTnLst>
                                </p:cTn>
                              </p:par>
                              <p:par>
                                <p:cTn id="39" presetID="10" presetClass="entr" presetSubtype="0" fill="hold" nodeType="withEffect">
                                  <p:stCondLst>
                                    <p:cond delay="0"/>
                                  </p:stCondLst>
                                  <p:childTnLst>
                                    <p:set>
                                      <p:cBhvr>
                                        <p:cTn id="40" dur="1" fill="hold">
                                          <p:stCondLst>
                                            <p:cond delay="0"/>
                                          </p:stCondLst>
                                        </p:cTn>
                                        <p:tgtEl>
                                          <p:spTgt spid="172177"/>
                                        </p:tgtEl>
                                        <p:attrNameLst>
                                          <p:attrName>style.visibility</p:attrName>
                                        </p:attrNameLst>
                                      </p:cBhvr>
                                      <p:to>
                                        <p:strVal val="visible"/>
                                      </p:to>
                                    </p:set>
                                    <p:animEffect transition="in" filter="fade">
                                      <p:cBhvr>
                                        <p:cTn id="41" dur="2000"/>
                                        <p:tgtEl>
                                          <p:spTgt spid="172177"/>
                                        </p:tgtEl>
                                      </p:cBhvr>
                                    </p:animEffect>
                                  </p:childTnLst>
                                </p:cTn>
                              </p:par>
                            </p:childTnLst>
                          </p:cTn>
                        </p:par>
                        <p:par>
                          <p:cTn id="42" fill="hold" nodeType="afterGroup">
                            <p:stCondLst>
                              <p:cond delay="7500"/>
                            </p:stCondLst>
                            <p:childTnLst>
                              <p:par>
                                <p:cTn id="43" presetID="9" presetClass="entr" presetSubtype="0" fill="hold" nodeType="afterEffect">
                                  <p:stCondLst>
                                    <p:cond delay="0"/>
                                  </p:stCondLst>
                                  <p:childTnLst>
                                    <p:set>
                                      <p:cBhvr>
                                        <p:cTn id="44" dur="1" fill="hold">
                                          <p:stCondLst>
                                            <p:cond delay="0"/>
                                          </p:stCondLst>
                                        </p:cTn>
                                        <p:tgtEl>
                                          <p:spTgt spid="172168"/>
                                        </p:tgtEl>
                                        <p:attrNameLst>
                                          <p:attrName>style.visibility</p:attrName>
                                        </p:attrNameLst>
                                      </p:cBhvr>
                                      <p:to>
                                        <p:strVal val="visible"/>
                                      </p:to>
                                    </p:set>
                                    <p:animEffect transition="in" filter="dissolve">
                                      <p:cBhvr>
                                        <p:cTn id="45" dur="500"/>
                                        <p:tgtEl>
                                          <p:spTgt spid="172168"/>
                                        </p:tgtEl>
                                      </p:cBhvr>
                                    </p:animEffect>
                                  </p:childTnLst>
                                </p:cTn>
                              </p:par>
                              <p:par>
                                <p:cTn id="46" presetID="9" presetClass="entr" presetSubtype="0" fill="hold" nodeType="withEffect">
                                  <p:stCondLst>
                                    <p:cond delay="0"/>
                                  </p:stCondLst>
                                  <p:childTnLst>
                                    <p:set>
                                      <p:cBhvr>
                                        <p:cTn id="47" dur="1" fill="hold">
                                          <p:stCondLst>
                                            <p:cond delay="0"/>
                                          </p:stCondLst>
                                        </p:cTn>
                                        <p:tgtEl>
                                          <p:spTgt spid="172169"/>
                                        </p:tgtEl>
                                        <p:attrNameLst>
                                          <p:attrName>style.visibility</p:attrName>
                                        </p:attrNameLst>
                                      </p:cBhvr>
                                      <p:to>
                                        <p:strVal val="visible"/>
                                      </p:to>
                                    </p:set>
                                    <p:animEffect transition="in" filter="dissolve">
                                      <p:cBhvr>
                                        <p:cTn id="48" dur="500"/>
                                        <p:tgtEl>
                                          <p:spTgt spid="172169"/>
                                        </p:tgtEl>
                                      </p:cBhvr>
                                    </p:animEffect>
                                  </p:childTnLst>
                                </p:cTn>
                              </p:par>
                            </p:childTnLst>
                          </p:cTn>
                        </p:par>
                        <p:par>
                          <p:cTn id="49" fill="hold" nodeType="afterGroup">
                            <p:stCondLst>
                              <p:cond delay="8000"/>
                            </p:stCondLst>
                            <p:childTnLst>
                              <p:par>
                                <p:cTn id="50" presetID="35" presetClass="path" presetSubtype="0" accel="50000" decel="50000" fill="hold" nodeType="afterEffect">
                                  <p:stCondLst>
                                    <p:cond delay="0"/>
                                  </p:stCondLst>
                                  <p:childTnLst>
                                    <p:animMotion origin="layout" path="M -1.38889E-6 -8.79019E-8 L -0.13455 0.00023 " pathEditMode="relative" rAng="0" ptsTypes="AA">
                                      <p:cBhvr>
                                        <p:cTn id="51" dur="2000" fill="hold"/>
                                        <p:tgtEl>
                                          <p:spTgt spid="172091"/>
                                        </p:tgtEl>
                                        <p:attrNameLst>
                                          <p:attrName>ppt_x</p:attrName>
                                          <p:attrName>ppt_y</p:attrName>
                                        </p:attrNameLst>
                                      </p:cBhvr>
                                      <p:rCtr x="-6736" y="0"/>
                                    </p:animMotion>
                                  </p:childTnLst>
                                </p:cTn>
                              </p:par>
                              <p:par>
                                <p:cTn id="52" presetID="35" presetClass="path" presetSubtype="0" accel="50000" decel="50000" fill="hold" nodeType="withEffect">
                                  <p:stCondLst>
                                    <p:cond delay="0"/>
                                  </p:stCondLst>
                                  <p:childTnLst>
                                    <p:animMotion origin="layout" path="M 3.88889E-6 7.91117E-7 L -0.13247 -0.00162 " pathEditMode="relative" rAng="0" ptsTypes="AA">
                                      <p:cBhvr>
                                        <p:cTn id="53" dur="2000" fill="hold"/>
                                        <p:tgtEl>
                                          <p:spTgt spid="172097"/>
                                        </p:tgtEl>
                                        <p:attrNameLst>
                                          <p:attrName>ppt_x</p:attrName>
                                          <p:attrName>ppt_y</p:attrName>
                                        </p:attrNameLst>
                                      </p:cBhvr>
                                      <p:rCtr x="-6632" y="-93"/>
                                    </p:animMotion>
                                  </p:childTnLst>
                                </p:cTn>
                              </p:par>
                            </p:childTnLst>
                          </p:cTn>
                        </p:par>
                        <p:par>
                          <p:cTn id="54" fill="hold" nodeType="afterGroup">
                            <p:stCondLst>
                              <p:cond delay="10000"/>
                            </p:stCondLst>
                            <p:childTnLst>
                              <p:par>
                                <p:cTn id="55" presetID="9" presetClass="exit" presetSubtype="0" fill="hold" nodeType="afterEffect">
                                  <p:stCondLst>
                                    <p:cond delay="2000"/>
                                  </p:stCondLst>
                                  <p:childTnLst>
                                    <p:animEffect transition="out" filter="dissolve">
                                      <p:cBhvr>
                                        <p:cTn id="56" dur="500"/>
                                        <p:tgtEl>
                                          <p:spTgt spid="172168"/>
                                        </p:tgtEl>
                                      </p:cBhvr>
                                    </p:animEffect>
                                    <p:set>
                                      <p:cBhvr>
                                        <p:cTn id="57" dur="1" fill="hold">
                                          <p:stCondLst>
                                            <p:cond delay="499"/>
                                          </p:stCondLst>
                                        </p:cTn>
                                        <p:tgtEl>
                                          <p:spTgt spid="172168"/>
                                        </p:tgtEl>
                                        <p:attrNameLst>
                                          <p:attrName>style.visibility</p:attrName>
                                        </p:attrNameLst>
                                      </p:cBhvr>
                                      <p:to>
                                        <p:strVal val="hidden"/>
                                      </p:to>
                                    </p:set>
                                  </p:childTnLst>
                                </p:cTn>
                              </p:par>
                              <p:par>
                                <p:cTn id="58" presetID="9" presetClass="exit" presetSubtype="0" fill="hold" nodeType="withEffect">
                                  <p:stCondLst>
                                    <p:cond delay="2000"/>
                                  </p:stCondLst>
                                  <p:childTnLst>
                                    <p:animEffect transition="out" filter="dissolve">
                                      <p:cBhvr>
                                        <p:cTn id="59" dur="500"/>
                                        <p:tgtEl>
                                          <p:spTgt spid="172169"/>
                                        </p:tgtEl>
                                      </p:cBhvr>
                                    </p:animEffect>
                                    <p:set>
                                      <p:cBhvr>
                                        <p:cTn id="60" dur="1" fill="hold">
                                          <p:stCondLst>
                                            <p:cond delay="499"/>
                                          </p:stCondLst>
                                        </p:cTn>
                                        <p:tgtEl>
                                          <p:spTgt spid="172169"/>
                                        </p:tgtEl>
                                        <p:attrNameLst>
                                          <p:attrName>style.visibility</p:attrName>
                                        </p:attrNameLst>
                                      </p:cBhvr>
                                      <p:to>
                                        <p:strVal val="hidden"/>
                                      </p:to>
                                    </p:set>
                                  </p:childTnLst>
                                </p:cTn>
                              </p:par>
                            </p:childTnLst>
                          </p:cTn>
                        </p:par>
                        <p:par>
                          <p:cTn id="61" fill="hold" nodeType="afterGroup">
                            <p:stCondLst>
                              <p:cond delay="12500"/>
                            </p:stCondLst>
                            <p:childTnLst>
                              <p:par>
                                <p:cTn id="62" presetID="63" presetClass="path" presetSubtype="0" accel="50000" decel="50000" fill="hold" nodeType="afterEffect">
                                  <p:stCondLst>
                                    <p:cond delay="0"/>
                                  </p:stCondLst>
                                  <p:childTnLst>
                                    <p:animMotion origin="layout" path="M 3.05556E-6 3.55771E-6 L 0.0467 -0.00139 " pathEditMode="relative" rAng="0" ptsTypes="AA">
                                      <p:cBhvr>
                                        <p:cTn id="63" dur="2000" fill="hold"/>
                                        <p:tgtEl>
                                          <p:spTgt spid="172195"/>
                                        </p:tgtEl>
                                        <p:attrNameLst>
                                          <p:attrName>ppt_x</p:attrName>
                                          <p:attrName>ppt_y</p:attrName>
                                        </p:attrNameLst>
                                      </p:cBhvr>
                                      <p:rCtr x="2326" y="-69"/>
                                    </p:animMotion>
                                  </p:childTnLst>
                                </p:cTn>
                              </p:par>
                            </p:childTnLst>
                          </p:cTn>
                        </p:par>
                        <p:par>
                          <p:cTn id="64" fill="hold" nodeType="afterGroup">
                            <p:stCondLst>
                              <p:cond delay="14500"/>
                            </p:stCondLst>
                            <p:childTnLst>
                              <p:par>
                                <p:cTn id="65" presetID="9" presetClass="entr" presetSubtype="0" fill="hold" nodeType="afterEffect">
                                  <p:stCondLst>
                                    <p:cond delay="0"/>
                                  </p:stCondLst>
                                  <p:childTnLst>
                                    <p:set>
                                      <p:cBhvr>
                                        <p:cTn id="66" dur="1" fill="hold">
                                          <p:stCondLst>
                                            <p:cond delay="0"/>
                                          </p:stCondLst>
                                        </p:cTn>
                                        <p:tgtEl>
                                          <p:spTgt spid="172190"/>
                                        </p:tgtEl>
                                        <p:attrNameLst>
                                          <p:attrName>style.visibility</p:attrName>
                                        </p:attrNameLst>
                                      </p:cBhvr>
                                      <p:to>
                                        <p:strVal val="visible"/>
                                      </p:to>
                                    </p:set>
                                    <p:animEffect transition="in" filter="dissolve">
                                      <p:cBhvr>
                                        <p:cTn id="67" dur="500"/>
                                        <p:tgtEl>
                                          <p:spTgt spid="172190"/>
                                        </p:tgtEl>
                                      </p:cBhvr>
                                    </p:animEffect>
                                  </p:childTnLst>
                                </p:cTn>
                              </p:par>
                              <p:par>
                                <p:cTn id="68" presetID="9" presetClass="entr" presetSubtype="0" fill="hold" nodeType="withEffect">
                                  <p:stCondLst>
                                    <p:cond delay="0"/>
                                  </p:stCondLst>
                                  <p:childTnLst>
                                    <p:set>
                                      <p:cBhvr>
                                        <p:cTn id="69" dur="1" fill="hold">
                                          <p:stCondLst>
                                            <p:cond delay="0"/>
                                          </p:stCondLst>
                                        </p:cTn>
                                        <p:tgtEl>
                                          <p:spTgt spid="172191"/>
                                        </p:tgtEl>
                                        <p:attrNameLst>
                                          <p:attrName>style.visibility</p:attrName>
                                        </p:attrNameLst>
                                      </p:cBhvr>
                                      <p:to>
                                        <p:strVal val="visible"/>
                                      </p:to>
                                    </p:set>
                                    <p:animEffect transition="in" filter="dissolve">
                                      <p:cBhvr>
                                        <p:cTn id="70" dur="500"/>
                                        <p:tgtEl>
                                          <p:spTgt spid="172191"/>
                                        </p:tgtEl>
                                      </p:cBhvr>
                                    </p:animEffect>
                                  </p:childTnLst>
                                </p:cTn>
                              </p:par>
                            </p:childTnLst>
                          </p:cTn>
                        </p:par>
                        <p:par>
                          <p:cTn id="71" fill="hold" nodeType="afterGroup">
                            <p:stCondLst>
                              <p:cond delay="15000"/>
                            </p:stCondLst>
                            <p:childTnLst>
                              <p:par>
                                <p:cTn id="72" presetID="35" presetClass="path" presetSubtype="0" accel="50000" decel="50000" fill="hold" nodeType="afterEffect">
                                  <p:stCondLst>
                                    <p:cond delay="0"/>
                                  </p:stCondLst>
                                  <p:childTnLst>
                                    <p:animMotion origin="layout" path="M 0.00261 0.01875 L -0.08889 -0.01967 " pathEditMode="relative" rAng="0" ptsTypes="AA">
                                      <p:cBhvr>
                                        <p:cTn id="73" dur="2000" fill="hold"/>
                                        <p:tgtEl>
                                          <p:spTgt spid="172187"/>
                                        </p:tgtEl>
                                        <p:attrNameLst>
                                          <p:attrName>ppt_x</p:attrName>
                                          <p:attrName>ppt_y</p:attrName>
                                        </p:attrNameLst>
                                      </p:cBhvr>
                                      <p:rCtr x="-4583" y="-1921"/>
                                    </p:animMotion>
                                  </p:childTnLst>
                                </p:cTn>
                              </p:par>
                              <p:par>
                                <p:cTn id="74" presetID="35" presetClass="path" presetSubtype="0" accel="50000" decel="50000" fill="hold" nodeType="withEffect">
                                  <p:stCondLst>
                                    <p:cond delay="0"/>
                                  </p:stCondLst>
                                  <p:childTnLst>
                                    <p:animMotion origin="layout" path="M -0.00017 -0.01088 L -0.08247 0.01667 " pathEditMode="relative" rAng="0" ptsTypes="AA">
                                      <p:cBhvr>
                                        <p:cTn id="75" dur="2000" fill="hold"/>
                                        <p:tgtEl>
                                          <p:spTgt spid="172184"/>
                                        </p:tgtEl>
                                        <p:attrNameLst>
                                          <p:attrName>ppt_x</p:attrName>
                                          <p:attrName>ppt_y</p:attrName>
                                        </p:attrNameLst>
                                      </p:cBhvr>
                                      <p:rCtr x="-4115" y="136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36" grpId="0"/>
      <p:bldP spid="172140" grpId="0"/>
      <p:bldP spid="172140"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a16="http://schemas.microsoft.com/office/drawing/2014/main" id="{FF8F94E0-734F-4632-A4F8-359099DB3AE6}"/>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611" name="Line 3">
            <a:extLst>
              <a:ext uri="{FF2B5EF4-FFF2-40B4-BE49-F238E27FC236}">
                <a16:creationId xmlns:a16="http://schemas.microsoft.com/office/drawing/2014/main" id="{DF5BA41E-338E-4824-8BA6-EC9B534FDDDE}"/>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228" name="Text Box 4">
            <a:extLst>
              <a:ext uri="{FF2B5EF4-FFF2-40B4-BE49-F238E27FC236}">
                <a16:creationId xmlns:a16="http://schemas.microsoft.com/office/drawing/2014/main" id="{DF993900-D07B-4E9E-B054-306DC5494CDC}"/>
              </a:ext>
            </a:extLst>
          </p:cNvPr>
          <p:cNvSpPr txBox="1">
            <a:spLocks noChangeArrowheads="1"/>
          </p:cNvSpPr>
          <p:nvPr/>
        </p:nvSpPr>
        <p:spPr bwMode="auto">
          <a:xfrm>
            <a:off x="619125" y="1000125"/>
            <a:ext cx="3036888" cy="146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Boxing The Play In</a:t>
            </a:r>
          </a:p>
          <a:p>
            <a:pPr eaLnBrk="1" hangingPunct="1">
              <a:defRPr/>
            </a:pPr>
            <a:r>
              <a:rPr lang="en-US" sz="2000" u="sng" dirty="0">
                <a:solidFill>
                  <a:schemeClr val="bg1"/>
                </a:solidFill>
                <a:effectLst>
                  <a:outerShdw blurRad="38100" dist="38100" dir="2700000" algn="tl">
                    <a:srgbClr val="000000"/>
                  </a:outerShdw>
                </a:effectLst>
                <a:latin typeface="Arial" charset="0"/>
              </a:rPr>
              <a:t>The “Accordion” Principle</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68613" name="Rectangle 5">
            <a:extLst>
              <a:ext uri="{FF2B5EF4-FFF2-40B4-BE49-F238E27FC236}">
                <a16:creationId xmlns:a16="http://schemas.microsoft.com/office/drawing/2014/main" id="{747E6E1A-E8E9-4436-BB1F-6C183B3D54A6}"/>
              </a:ext>
            </a:extLst>
          </p:cNvPr>
          <p:cNvSpPr>
            <a:spLocks noChangeArrowheads="1"/>
          </p:cNvSpPr>
          <p:nvPr/>
        </p:nvSpPr>
        <p:spPr bwMode="auto">
          <a:xfrm>
            <a:off x="723900" y="1924050"/>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68614" name="Line 6">
            <a:extLst>
              <a:ext uri="{FF2B5EF4-FFF2-40B4-BE49-F238E27FC236}">
                <a16:creationId xmlns:a16="http://schemas.microsoft.com/office/drawing/2014/main" id="{EDCF5C1F-CF69-40A8-B868-E0E7B43B4356}"/>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15" name="Line 7">
            <a:extLst>
              <a:ext uri="{FF2B5EF4-FFF2-40B4-BE49-F238E27FC236}">
                <a16:creationId xmlns:a16="http://schemas.microsoft.com/office/drawing/2014/main" id="{3D4C240D-3190-43C5-AF2C-4AD911B8240B}"/>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16" name="Line 8">
            <a:extLst>
              <a:ext uri="{FF2B5EF4-FFF2-40B4-BE49-F238E27FC236}">
                <a16:creationId xmlns:a16="http://schemas.microsoft.com/office/drawing/2014/main" id="{CB83C6B0-904A-4AE5-B482-06BBB8E6D072}"/>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17" name="Line 9">
            <a:extLst>
              <a:ext uri="{FF2B5EF4-FFF2-40B4-BE49-F238E27FC236}">
                <a16:creationId xmlns:a16="http://schemas.microsoft.com/office/drawing/2014/main" id="{258BD5E8-3C81-4323-84D7-EAB06B0CAE6E}"/>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18" name="Rectangle 10">
            <a:extLst>
              <a:ext uri="{FF2B5EF4-FFF2-40B4-BE49-F238E27FC236}">
                <a16:creationId xmlns:a16="http://schemas.microsoft.com/office/drawing/2014/main" id="{1429C2FB-D9FD-484F-8EEB-48AA1265D258}"/>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619" name="Rectangle 11">
            <a:extLst>
              <a:ext uri="{FF2B5EF4-FFF2-40B4-BE49-F238E27FC236}">
                <a16:creationId xmlns:a16="http://schemas.microsoft.com/office/drawing/2014/main" id="{418DA21B-B44D-472C-BE65-3DDD06B9E6FF}"/>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620" name="Rectangle 12">
            <a:extLst>
              <a:ext uri="{FF2B5EF4-FFF2-40B4-BE49-F238E27FC236}">
                <a16:creationId xmlns:a16="http://schemas.microsoft.com/office/drawing/2014/main" id="{7ED1FB9B-527B-41DA-BFEF-2358F1E8C052}"/>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621" name="Rectangle 13">
            <a:extLst>
              <a:ext uri="{FF2B5EF4-FFF2-40B4-BE49-F238E27FC236}">
                <a16:creationId xmlns:a16="http://schemas.microsoft.com/office/drawing/2014/main" id="{92011689-32EB-4951-8702-0C504F73D2DC}"/>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622" name="Line 14">
            <a:extLst>
              <a:ext uri="{FF2B5EF4-FFF2-40B4-BE49-F238E27FC236}">
                <a16:creationId xmlns:a16="http://schemas.microsoft.com/office/drawing/2014/main" id="{4CBA47AA-82B5-452E-A705-4AD3DFB6A666}"/>
              </a:ext>
            </a:extLst>
          </p:cNvPr>
          <p:cNvSpPr>
            <a:spLocks noChangeShapeType="1"/>
          </p:cNvSpPr>
          <p:nvPr/>
        </p:nvSpPr>
        <p:spPr bwMode="auto">
          <a:xfrm>
            <a:off x="5292725" y="1947863"/>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23" name="Line 15">
            <a:extLst>
              <a:ext uri="{FF2B5EF4-FFF2-40B4-BE49-F238E27FC236}">
                <a16:creationId xmlns:a16="http://schemas.microsoft.com/office/drawing/2014/main" id="{A5BB6F87-7DA5-4DD0-BC01-49851FBF4B5C}"/>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24" name="Line 16">
            <a:extLst>
              <a:ext uri="{FF2B5EF4-FFF2-40B4-BE49-F238E27FC236}">
                <a16:creationId xmlns:a16="http://schemas.microsoft.com/office/drawing/2014/main" id="{2D9FCE1A-F196-41CF-8AD2-91EB1F79B245}"/>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241" name="Text Box 17">
            <a:extLst>
              <a:ext uri="{FF2B5EF4-FFF2-40B4-BE49-F238E27FC236}">
                <a16:creationId xmlns:a16="http://schemas.microsoft.com/office/drawing/2014/main" id="{05972558-9E74-4FAF-9188-5392C2046536}"/>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80242" name="Text Box 18">
            <a:extLst>
              <a:ext uri="{FF2B5EF4-FFF2-40B4-BE49-F238E27FC236}">
                <a16:creationId xmlns:a16="http://schemas.microsoft.com/office/drawing/2014/main" id="{039161F4-7BDB-4338-9098-D0F5A6BA1B40}"/>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80243" name="Text Box 19">
            <a:extLst>
              <a:ext uri="{FF2B5EF4-FFF2-40B4-BE49-F238E27FC236}">
                <a16:creationId xmlns:a16="http://schemas.microsoft.com/office/drawing/2014/main" id="{42F7CCDE-52EB-4985-BB49-A767AFB74174}"/>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80244" name="Text Box 20">
            <a:extLst>
              <a:ext uri="{FF2B5EF4-FFF2-40B4-BE49-F238E27FC236}">
                <a16:creationId xmlns:a16="http://schemas.microsoft.com/office/drawing/2014/main" id="{AB40A702-0CE0-4E00-A1AE-FDC45E747498}"/>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80245" name="Text Box 21">
            <a:extLst>
              <a:ext uri="{FF2B5EF4-FFF2-40B4-BE49-F238E27FC236}">
                <a16:creationId xmlns:a16="http://schemas.microsoft.com/office/drawing/2014/main" id="{A82B2C26-EF57-49F6-85D4-23BC7BF2A949}"/>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80246" name="Text Box 22">
            <a:extLst>
              <a:ext uri="{FF2B5EF4-FFF2-40B4-BE49-F238E27FC236}">
                <a16:creationId xmlns:a16="http://schemas.microsoft.com/office/drawing/2014/main" id="{61301227-BBEB-45E9-BA34-A3CCAEA99DA2}"/>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80247" name="Text Box 23">
            <a:extLst>
              <a:ext uri="{FF2B5EF4-FFF2-40B4-BE49-F238E27FC236}">
                <a16:creationId xmlns:a16="http://schemas.microsoft.com/office/drawing/2014/main" id="{EC1BAA9E-F7A6-41C0-A409-1B3FC1D201D9}"/>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68632" name="Line 24">
            <a:extLst>
              <a:ext uri="{FF2B5EF4-FFF2-40B4-BE49-F238E27FC236}">
                <a16:creationId xmlns:a16="http://schemas.microsoft.com/office/drawing/2014/main" id="{84FEACC2-4F5D-4264-9E45-656397C5FF78}"/>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33" name="Rectangle 25">
            <a:extLst>
              <a:ext uri="{FF2B5EF4-FFF2-40B4-BE49-F238E27FC236}">
                <a16:creationId xmlns:a16="http://schemas.microsoft.com/office/drawing/2014/main" id="{8FCF5BC6-CCC8-47BF-A233-296C19FA3635}"/>
              </a:ext>
            </a:extLst>
          </p:cNvPr>
          <p:cNvSpPr>
            <a:spLocks noChangeArrowheads="1"/>
          </p:cNvSpPr>
          <p:nvPr/>
        </p:nvSpPr>
        <p:spPr bwMode="auto">
          <a:xfrm>
            <a:off x="4060825" y="5810250"/>
            <a:ext cx="3892550" cy="55245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634" name="Line 26">
            <a:extLst>
              <a:ext uri="{FF2B5EF4-FFF2-40B4-BE49-F238E27FC236}">
                <a16:creationId xmlns:a16="http://schemas.microsoft.com/office/drawing/2014/main" id="{97130522-23B9-458C-ABEA-4856D1A4CBC5}"/>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35" name="Line 27">
            <a:extLst>
              <a:ext uri="{FF2B5EF4-FFF2-40B4-BE49-F238E27FC236}">
                <a16:creationId xmlns:a16="http://schemas.microsoft.com/office/drawing/2014/main" id="{F1240264-49B6-4459-BFDE-604285F1D0FA}"/>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36" name="Line 28">
            <a:extLst>
              <a:ext uri="{FF2B5EF4-FFF2-40B4-BE49-F238E27FC236}">
                <a16:creationId xmlns:a16="http://schemas.microsoft.com/office/drawing/2014/main" id="{A87FDEB3-7D3A-4B07-8B4F-1BFD8B46C667}"/>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37" name="Line 29">
            <a:extLst>
              <a:ext uri="{FF2B5EF4-FFF2-40B4-BE49-F238E27FC236}">
                <a16:creationId xmlns:a16="http://schemas.microsoft.com/office/drawing/2014/main" id="{62F144C3-D546-4C26-8DF4-5D58111454F6}"/>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38" name="Line 30">
            <a:extLst>
              <a:ext uri="{FF2B5EF4-FFF2-40B4-BE49-F238E27FC236}">
                <a16:creationId xmlns:a16="http://schemas.microsoft.com/office/drawing/2014/main" id="{7B4B6396-50D2-4CC7-8581-4696B437E5F2}"/>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39" name="Line 31">
            <a:extLst>
              <a:ext uri="{FF2B5EF4-FFF2-40B4-BE49-F238E27FC236}">
                <a16:creationId xmlns:a16="http://schemas.microsoft.com/office/drawing/2014/main" id="{70156393-D6AC-4B4C-B738-EABC8D226868}"/>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40" name="Line 32">
            <a:extLst>
              <a:ext uri="{FF2B5EF4-FFF2-40B4-BE49-F238E27FC236}">
                <a16:creationId xmlns:a16="http://schemas.microsoft.com/office/drawing/2014/main" id="{2FD70705-5B9A-42EB-A7CA-D93E98AA8CAE}"/>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41" name="Line 33">
            <a:extLst>
              <a:ext uri="{FF2B5EF4-FFF2-40B4-BE49-F238E27FC236}">
                <a16:creationId xmlns:a16="http://schemas.microsoft.com/office/drawing/2014/main" id="{2FAF82CA-E16D-4E3C-8598-F17B35FBB2F0}"/>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42" name="Line 34">
            <a:extLst>
              <a:ext uri="{FF2B5EF4-FFF2-40B4-BE49-F238E27FC236}">
                <a16:creationId xmlns:a16="http://schemas.microsoft.com/office/drawing/2014/main" id="{53478A08-D27B-40D1-BD80-3F89B2C26B95}"/>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43" name="Line 35">
            <a:extLst>
              <a:ext uri="{FF2B5EF4-FFF2-40B4-BE49-F238E27FC236}">
                <a16:creationId xmlns:a16="http://schemas.microsoft.com/office/drawing/2014/main" id="{731E1675-CBF8-4249-82DB-070FCD2EA415}"/>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44" name="Line 36">
            <a:extLst>
              <a:ext uri="{FF2B5EF4-FFF2-40B4-BE49-F238E27FC236}">
                <a16:creationId xmlns:a16="http://schemas.microsoft.com/office/drawing/2014/main" id="{5428CED1-517A-41B5-97EC-573D2EACCC49}"/>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45" name="Line 37">
            <a:extLst>
              <a:ext uri="{FF2B5EF4-FFF2-40B4-BE49-F238E27FC236}">
                <a16:creationId xmlns:a16="http://schemas.microsoft.com/office/drawing/2014/main" id="{6A4F1895-B382-4365-AFF5-74DE931915F7}"/>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262" name="Text Box 38">
            <a:extLst>
              <a:ext uri="{FF2B5EF4-FFF2-40B4-BE49-F238E27FC236}">
                <a16:creationId xmlns:a16="http://schemas.microsoft.com/office/drawing/2014/main" id="{C4DB921F-D32E-4DF3-82E8-C747346AA0F8}"/>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80263" name="Text Box 39">
            <a:extLst>
              <a:ext uri="{FF2B5EF4-FFF2-40B4-BE49-F238E27FC236}">
                <a16:creationId xmlns:a16="http://schemas.microsoft.com/office/drawing/2014/main" id="{3E851F10-9267-47EB-B2AA-BBB721F9D66A}"/>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80264" name="Text Box 40">
            <a:extLst>
              <a:ext uri="{FF2B5EF4-FFF2-40B4-BE49-F238E27FC236}">
                <a16:creationId xmlns:a16="http://schemas.microsoft.com/office/drawing/2014/main" id="{210F49DF-C8DE-4D2E-9E30-66EEF1F56374}"/>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80265" name="Text Box 41">
            <a:extLst>
              <a:ext uri="{FF2B5EF4-FFF2-40B4-BE49-F238E27FC236}">
                <a16:creationId xmlns:a16="http://schemas.microsoft.com/office/drawing/2014/main" id="{C46F2A3E-CED1-487D-B51D-733D33DEC865}"/>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80266" name="Text Box 42">
            <a:extLst>
              <a:ext uri="{FF2B5EF4-FFF2-40B4-BE49-F238E27FC236}">
                <a16:creationId xmlns:a16="http://schemas.microsoft.com/office/drawing/2014/main" id="{BDEF3913-0361-44CC-81D7-C259D0A6D89B}"/>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68651" name="Group 43">
            <a:extLst>
              <a:ext uri="{FF2B5EF4-FFF2-40B4-BE49-F238E27FC236}">
                <a16:creationId xmlns:a16="http://schemas.microsoft.com/office/drawing/2014/main" id="{B337CA93-FE01-4381-B31A-DC778CF7E07F}"/>
              </a:ext>
            </a:extLst>
          </p:cNvPr>
          <p:cNvGrpSpPr>
            <a:grpSpLocks/>
          </p:cNvGrpSpPr>
          <p:nvPr/>
        </p:nvGrpSpPr>
        <p:grpSpPr bwMode="auto">
          <a:xfrm>
            <a:off x="5210175" y="5969000"/>
            <a:ext cx="204788" cy="730250"/>
            <a:chOff x="3204" y="3720"/>
            <a:chExt cx="113" cy="420"/>
          </a:xfrm>
        </p:grpSpPr>
        <p:grpSp>
          <p:nvGrpSpPr>
            <p:cNvPr id="68746" name="Group 44">
              <a:extLst>
                <a:ext uri="{FF2B5EF4-FFF2-40B4-BE49-F238E27FC236}">
                  <a16:creationId xmlns:a16="http://schemas.microsoft.com/office/drawing/2014/main" id="{26051D44-B443-49AD-B656-1D6E580F8577}"/>
                </a:ext>
              </a:extLst>
            </p:cNvPr>
            <p:cNvGrpSpPr>
              <a:grpSpLocks/>
            </p:cNvGrpSpPr>
            <p:nvPr/>
          </p:nvGrpSpPr>
          <p:grpSpPr bwMode="auto">
            <a:xfrm>
              <a:off x="3204" y="3720"/>
              <a:ext cx="113" cy="420"/>
              <a:chOff x="3204" y="3708"/>
              <a:chExt cx="113" cy="420"/>
            </a:xfrm>
          </p:grpSpPr>
          <p:sp>
            <p:nvSpPr>
              <p:cNvPr id="68751" name="AutoShape 45">
                <a:extLst>
                  <a:ext uri="{FF2B5EF4-FFF2-40B4-BE49-F238E27FC236}">
                    <a16:creationId xmlns:a16="http://schemas.microsoft.com/office/drawing/2014/main" id="{B0B8CD51-7D86-455F-BC23-075515DCE027}"/>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752" name="Oval 46">
                <a:extLst>
                  <a:ext uri="{FF2B5EF4-FFF2-40B4-BE49-F238E27FC236}">
                    <a16:creationId xmlns:a16="http://schemas.microsoft.com/office/drawing/2014/main" id="{DFE93289-DFF3-491D-B043-E7B8B2EE1418}"/>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68747" name="Line 47">
              <a:extLst>
                <a:ext uri="{FF2B5EF4-FFF2-40B4-BE49-F238E27FC236}">
                  <a16:creationId xmlns:a16="http://schemas.microsoft.com/office/drawing/2014/main" id="{1A45F158-D026-4544-B950-140C5112BABA}"/>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748" name="Line 48">
              <a:extLst>
                <a:ext uri="{FF2B5EF4-FFF2-40B4-BE49-F238E27FC236}">
                  <a16:creationId xmlns:a16="http://schemas.microsoft.com/office/drawing/2014/main" id="{AF85FEB3-B656-4A1C-A0E1-79A5398B0354}"/>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749" name="Line 49">
              <a:extLst>
                <a:ext uri="{FF2B5EF4-FFF2-40B4-BE49-F238E27FC236}">
                  <a16:creationId xmlns:a16="http://schemas.microsoft.com/office/drawing/2014/main" id="{C05A1897-EFD2-46A3-A0DF-4428EE6C5AEA}"/>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750" name="Oval 50">
              <a:extLst>
                <a:ext uri="{FF2B5EF4-FFF2-40B4-BE49-F238E27FC236}">
                  <a16:creationId xmlns:a16="http://schemas.microsoft.com/office/drawing/2014/main" id="{3C7F135C-7B5B-435C-BA99-B2FB7DCE6AB9}"/>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180275" name="Group 51">
            <a:extLst>
              <a:ext uri="{FF2B5EF4-FFF2-40B4-BE49-F238E27FC236}">
                <a16:creationId xmlns:a16="http://schemas.microsoft.com/office/drawing/2014/main" id="{2B6DA6E7-A56E-42E5-B1BA-FFE93BEAB676}"/>
              </a:ext>
            </a:extLst>
          </p:cNvPr>
          <p:cNvGrpSpPr>
            <a:grpSpLocks/>
          </p:cNvGrpSpPr>
          <p:nvPr/>
        </p:nvGrpSpPr>
        <p:grpSpPr bwMode="auto">
          <a:xfrm>
            <a:off x="5168900" y="5962650"/>
            <a:ext cx="268288" cy="552450"/>
            <a:chOff x="3248" y="3589"/>
            <a:chExt cx="169" cy="361"/>
          </a:xfrm>
        </p:grpSpPr>
        <p:sp>
          <p:nvSpPr>
            <p:cNvPr id="68743" name="Rectangle 52">
              <a:extLst>
                <a:ext uri="{FF2B5EF4-FFF2-40B4-BE49-F238E27FC236}">
                  <a16:creationId xmlns:a16="http://schemas.microsoft.com/office/drawing/2014/main" id="{D79D911F-F70B-4859-ADD7-AD602AE460DB}"/>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744" name="Text Box 53">
              <a:extLst>
                <a:ext uri="{FF2B5EF4-FFF2-40B4-BE49-F238E27FC236}">
                  <a16:creationId xmlns:a16="http://schemas.microsoft.com/office/drawing/2014/main" id="{456BE95D-BFFB-40FD-A4DA-55983A8B1C8C}"/>
                </a:ext>
              </a:extLst>
            </p:cNvPr>
            <p:cNvSpPr txBox="1">
              <a:spLocks noChangeArrowheads="1"/>
            </p:cNvSpPr>
            <p:nvPr/>
          </p:nvSpPr>
          <p:spPr bwMode="auto">
            <a:xfrm flipV="1">
              <a:off x="3248" y="3771"/>
              <a:ext cx="169" cy="1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68745" name="Line 54">
              <a:extLst>
                <a:ext uri="{FF2B5EF4-FFF2-40B4-BE49-F238E27FC236}">
                  <a16:creationId xmlns:a16="http://schemas.microsoft.com/office/drawing/2014/main" id="{704BB412-502F-442F-8D2C-45AD7C3526A0}"/>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68653" name="Group 55">
            <a:extLst>
              <a:ext uri="{FF2B5EF4-FFF2-40B4-BE49-F238E27FC236}">
                <a16:creationId xmlns:a16="http://schemas.microsoft.com/office/drawing/2014/main" id="{EB32C50D-585E-4C6A-B404-80E7D07C09C1}"/>
              </a:ext>
            </a:extLst>
          </p:cNvPr>
          <p:cNvGrpSpPr>
            <a:grpSpLocks/>
          </p:cNvGrpSpPr>
          <p:nvPr/>
        </p:nvGrpSpPr>
        <p:grpSpPr bwMode="auto">
          <a:xfrm>
            <a:off x="4357688" y="5961063"/>
            <a:ext cx="192087" cy="730250"/>
            <a:chOff x="3204" y="3720"/>
            <a:chExt cx="113" cy="420"/>
          </a:xfrm>
        </p:grpSpPr>
        <p:grpSp>
          <p:nvGrpSpPr>
            <p:cNvPr id="68736" name="Group 56">
              <a:extLst>
                <a:ext uri="{FF2B5EF4-FFF2-40B4-BE49-F238E27FC236}">
                  <a16:creationId xmlns:a16="http://schemas.microsoft.com/office/drawing/2014/main" id="{191E4FCE-2F66-47A5-A58D-3F3BEB4E3881}"/>
                </a:ext>
              </a:extLst>
            </p:cNvPr>
            <p:cNvGrpSpPr>
              <a:grpSpLocks/>
            </p:cNvGrpSpPr>
            <p:nvPr/>
          </p:nvGrpSpPr>
          <p:grpSpPr bwMode="auto">
            <a:xfrm>
              <a:off x="3204" y="3720"/>
              <a:ext cx="113" cy="420"/>
              <a:chOff x="3204" y="3708"/>
              <a:chExt cx="113" cy="420"/>
            </a:xfrm>
          </p:grpSpPr>
          <p:sp>
            <p:nvSpPr>
              <p:cNvPr id="68741" name="AutoShape 57">
                <a:extLst>
                  <a:ext uri="{FF2B5EF4-FFF2-40B4-BE49-F238E27FC236}">
                    <a16:creationId xmlns:a16="http://schemas.microsoft.com/office/drawing/2014/main" id="{24E9BCF2-E8D7-4AA9-B9AD-BCE012EFFCF4}"/>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742" name="Oval 58">
                <a:extLst>
                  <a:ext uri="{FF2B5EF4-FFF2-40B4-BE49-F238E27FC236}">
                    <a16:creationId xmlns:a16="http://schemas.microsoft.com/office/drawing/2014/main" id="{CF0AC80B-7D36-49B3-B070-801FA2749E8A}"/>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68737" name="Line 59">
              <a:extLst>
                <a:ext uri="{FF2B5EF4-FFF2-40B4-BE49-F238E27FC236}">
                  <a16:creationId xmlns:a16="http://schemas.microsoft.com/office/drawing/2014/main" id="{1994637D-2809-4617-BA1B-4750936BEFF3}"/>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738" name="Line 60">
              <a:extLst>
                <a:ext uri="{FF2B5EF4-FFF2-40B4-BE49-F238E27FC236}">
                  <a16:creationId xmlns:a16="http://schemas.microsoft.com/office/drawing/2014/main" id="{391BAD1B-BDC6-44CB-BC82-C149B9A24353}"/>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739" name="Line 61">
              <a:extLst>
                <a:ext uri="{FF2B5EF4-FFF2-40B4-BE49-F238E27FC236}">
                  <a16:creationId xmlns:a16="http://schemas.microsoft.com/office/drawing/2014/main" id="{1E22A687-8694-4A88-8E90-F8E64727ACCA}"/>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740" name="Oval 62">
              <a:extLst>
                <a:ext uri="{FF2B5EF4-FFF2-40B4-BE49-F238E27FC236}">
                  <a16:creationId xmlns:a16="http://schemas.microsoft.com/office/drawing/2014/main" id="{A1BB998B-FA00-43B5-8FA3-81BAD6B4EA21}"/>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68654" name="Rectangle 63">
            <a:extLst>
              <a:ext uri="{FF2B5EF4-FFF2-40B4-BE49-F238E27FC236}">
                <a16:creationId xmlns:a16="http://schemas.microsoft.com/office/drawing/2014/main" id="{193D546F-AF39-4BA1-8E07-BC5E1479D698}"/>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80288" name="Text Box 64">
            <a:extLst>
              <a:ext uri="{FF2B5EF4-FFF2-40B4-BE49-F238E27FC236}">
                <a16:creationId xmlns:a16="http://schemas.microsoft.com/office/drawing/2014/main" id="{D6514B6E-FEFC-404F-980D-C65D6ED71255}"/>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a:solidFill>
                  <a:schemeClr val="bg1"/>
                </a:solidFill>
                <a:effectLst>
                  <a:outerShdw blurRad="38100" dist="38100" dir="2700000" algn="tl">
                    <a:srgbClr val="000000"/>
                  </a:outerShdw>
                </a:effectLst>
                <a:latin typeface="Arial" charset="0"/>
              </a:rPr>
              <a:t>Score Board</a:t>
            </a:r>
          </a:p>
        </p:txBody>
      </p:sp>
      <p:sp>
        <p:nvSpPr>
          <p:cNvPr id="180289" name="Text Box 65">
            <a:extLst>
              <a:ext uri="{FF2B5EF4-FFF2-40B4-BE49-F238E27FC236}">
                <a16:creationId xmlns:a16="http://schemas.microsoft.com/office/drawing/2014/main" id="{33F83FE6-A66E-43B6-A2CF-809F0DBC6BDE}"/>
              </a:ext>
            </a:extLst>
          </p:cNvPr>
          <p:cNvSpPr txBox="1">
            <a:spLocks noChangeArrowheads="1"/>
          </p:cNvSpPr>
          <p:nvPr/>
        </p:nvSpPr>
        <p:spPr bwMode="auto">
          <a:xfrm>
            <a:off x="132862" y="158750"/>
            <a:ext cx="8886092"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defRPr/>
            </a:pPr>
            <a:r>
              <a:rPr lang="en-US" sz="4000" dirty="0">
                <a:solidFill>
                  <a:srgbClr val="FFCC00"/>
                </a:solidFill>
                <a:effectLst>
                  <a:outerShdw blurRad="38100" dist="38100" dir="2700000" algn="tl">
                    <a:srgbClr val="000000"/>
                  </a:outerShdw>
                </a:effectLst>
                <a:latin typeface="Arial" charset="0"/>
              </a:rPr>
              <a:t>Collapsing Box Coverage – 7 Man</a:t>
            </a:r>
          </a:p>
        </p:txBody>
      </p:sp>
      <p:grpSp>
        <p:nvGrpSpPr>
          <p:cNvPr id="180293" name="Group 69">
            <a:extLst>
              <a:ext uri="{FF2B5EF4-FFF2-40B4-BE49-F238E27FC236}">
                <a16:creationId xmlns:a16="http://schemas.microsoft.com/office/drawing/2014/main" id="{479B7A9F-D210-4C34-BF0C-13A300A79E6C}"/>
              </a:ext>
            </a:extLst>
          </p:cNvPr>
          <p:cNvGrpSpPr>
            <a:grpSpLocks/>
          </p:cNvGrpSpPr>
          <p:nvPr/>
        </p:nvGrpSpPr>
        <p:grpSpPr bwMode="auto">
          <a:xfrm>
            <a:off x="4268788" y="3340100"/>
            <a:ext cx="442912" cy="471488"/>
            <a:chOff x="3796" y="2871"/>
            <a:chExt cx="279" cy="297"/>
          </a:xfrm>
        </p:grpSpPr>
        <p:sp>
          <p:nvSpPr>
            <p:cNvPr id="68734" name="Rectangle 70">
              <a:extLst>
                <a:ext uri="{FF2B5EF4-FFF2-40B4-BE49-F238E27FC236}">
                  <a16:creationId xmlns:a16="http://schemas.microsoft.com/office/drawing/2014/main" id="{7F7AD900-2303-42CD-B305-EB6A8169E3D6}"/>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735" name="Text Box 71">
              <a:extLst>
                <a:ext uri="{FF2B5EF4-FFF2-40B4-BE49-F238E27FC236}">
                  <a16:creationId xmlns:a16="http://schemas.microsoft.com/office/drawing/2014/main" id="{36156A5F-B21E-415B-B7C1-BC4AB2204676}"/>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180308" name="Group 84">
            <a:extLst>
              <a:ext uri="{FF2B5EF4-FFF2-40B4-BE49-F238E27FC236}">
                <a16:creationId xmlns:a16="http://schemas.microsoft.com/office/drawing/2014/main" id="{3BA06E50-7C9F-4A62-9369-3B741ECD56BB}"/>
              </a:ext>
            </a:extLst>
          </p:cNvPr>
          <p:cNvGrpSpPr>
            <a:grpSpLocks/>
          </p:cNvGrpSpPr>
          <p:nvPr/>
        </p:nvGrpSpPr>
        <p:grpSpPr bwMode="auto">
          <a:xfrm>
            <a:off x="2879725" y="3802063"/>
            <a:ext cx="600075" cy="496887"/>
            <a:chOff x="589" y="2670"/>
            <a:chExt cx="378" cy="297"/>
          </a:xfrm>
        </p:grpSpPr>
        <p:sp>
          <p:nvSpPr>
            <p:cNvPr id="68732" name="Rectangle 85">
              <a:extLst>
                <a:ext uri="{FF2B5EF4-FFF2-40B4-BE49-F238E27FC236}">
                  <a16:creationId xmlns:a16="http://schemas.microsoft.com/office/drawing/2014/main" id="{8DC81F97-039F-4371-9A59-29853A675AA8}"/>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733" name="Text Box 86">
              <a:extLst>
                <a:ext uri="{FF2B5EF4-FFF2-40B4-BE49-F238E27FC236}">
                  <a16:creationId xmlns:a16="http://schemas.microsoft.com/office/drawing/2014/main" id="{C19E9266-8E10-4337-8CB2-33DA68C5715E}"/>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180311" name="Rectangle 87">
            <a:extLst>
              <a:ext uri="{FF2B5EF4-FFF2-40B4-BE49-F238E27FC236}">
                <a16:creationId xmlns:a16="http://schemas.microsoft.com/office/drawing/2014/main" id="{B2095AFD-8C45-4586-B9E4-3D6E04EEC816}"/>
              </a:ext>
            </a:extLst>
          </p:cNvPr>
          <p:cNvSpPr>
            <a:spLocks noChangeAspect="1" noChangeArrowheads="1"/>
          </p:cNvSpPr>
          <p:nvPr/>
        </p:nvSpPr>
        <p:spPr bwMode="auto">
          <a:xfrm>
            <a:off x="5394325" y="3768725"/>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80312" name="Oval 88">
            <a:extLst>
              <a:ext uri="{FF2B5EF4-FFF2-40B4-BE49-F238E27FC236}">
                <a16:creationId xmlns:a16="http://schemas.microsoft.com/office/drawing/2014/main" id="{026F8C1A-5A4D-4151-8E14-E7456E9AE892}"/>
              </a:ext>
            </a:extLst>
          </p:cNvPr>
          <p:cNvSpPr>
            <a:spLocks noChangeAspect="1" noChangeArrowheads="1"/>
          </p:cNvSpPr>
          <p:nvPr/>
        </p:nvSpPr>
        <p:spPr bwMode="auto">
          <a:xfrm>
            <a:off x="5346700" y="34925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80313" name="Oval 89">
            <a:extLst>
              <a:ext uri="{FF2B5EF4-FFF2-40B4-BE49-F238E27FC236}">
                <a16:creationId xmlns:a16="http://schemas.microsoft.com/office/drawing/2014/main" id="{EEE55AC6-4CE3-4911-BB63-6A0B0A547609}"/>
              </a:ext>
            </a:extLst>
          </p:cNvPr>
          <p:cNvSpPr>
            <a:spLocks noChangeAspect="1" noChangeArrowheads="1"/>
          </p:cNvSpPr>
          <p:nvPr/>
        </p:nvSpPr>
        <p:spPr bwMode="auto">
          <a:xfrm>
            <a:off x="5346700" y="32004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80314" name="Oval 90">
            <a:extLst>
              <a:ext uri="{FF2B5EF4-FFF2-40B4-BE49-F238E27FC236}">
                <a16:creationId xmlns:a16="http://schemas.microsoft.com/office/drawing/2014/main" id="{0200C517-AAE1-4AD8-800E-D84CDB173917}"/>
              </a:ext>
            </a:extLst>
          </p:cNvPr>
          <p:cNvSpPr>
            <a:spLocks noChangeAspect="1" noChangeArrowheads="1"/>
          </p:cNvSpPr>
          <p:nvPr/>
        </p:nvSpPr>
        <p:spPr bwMode="auto">
          <a:xfrm>
            <a:off x="5346700" y="40386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80316" name="Oval 92">
            <a:extLst>
              <a:ext uri="{FF2B5EF4-FFF2-40B4-BE49-F238E27FC236}">
                <a16:creationId xmlns:a16="http://schemas.microsoft.com/office/drawing/2014/main" id="{68E5C7D7-7320-47A0-8EEC-DEADB54805AA}"/>
              </a:ext>
            </a:extLst>
          </p:cNvPr>
          <p:cNvSpPr>
            <a:spLocks noChangeAspect="1" noChangeArrowheads="1"/>
          </p:cNvSpPr>
          <p:nvPr/>
        </p:nvSpPr>
        <p:spPr bwMode="auto">
          <a:xfrm>
            <a:off x="5826125" y="3768725"/>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180317" name="Oval 93">
            <a:extLst>
              <a:ext uri="{FF2B5EF4-FFF2-40B4-BE49-F238E27FC236}">
                <a16:creationId xmlns:a16="http://schemas.microsoft.com/office/drawing/2014/main" id="{AA5543F6-C8BB-42F2-99BD-07F23358B524}"/>
              </a:ext>
            </a:extLst>
          </p:cNvPr>
          <p:cNvSpPr>
            <a:spLocks noChangeAspect="1" noChangeArrowheads="1"/>
          </p:cNvSpPr>
          <p:nvPr/>
        </p:nvSpPr>
        <p:spPr bwMode="auto">
          <a:xfrm>
            <a:off x="5576888" y="5046663"/>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180321" name="Group 97">
            <a:extLst>
              <a:ext uri="{FF2B5EF4-FFF2-40B4-BE49-F238E27FC236}">
                <a16:creationId xmlns:a16="http://schemas.microsoft.com/office/drawing/2014/main" id="{52D9C690-AACC-4BD9-A0D1-FACA39F8C4B3}"/>
              </a:ext>
            </a:extLst>
          </p:cNvPr>
          <p:cNvGrpSpPr>
            <a:grpSpLocks noChangeAspect="1"/>
          </p:cNvGrpSpPr>
          <p:nvPr/>
        </p:nvGrpSpPr>
        <p:grpSpPr bwMode="auto">
          <a:xfrm>
            <a:off x="5335588" y="2652713"/>
            <a:ext cx="287337" cy="336550"/>
            <a:chOff x="3264" y="1559"/>
            <a:chExt cx="226" cy="264"/>
          </a:xfrm>
        </p:grpSpPr>
        <p:sp>
          <p:nvSpPr>
            <p:cNvPr id="68730" name="Oval 98">
              <a:extLst>
                <a:ext uri="{FF2B5EF4-FFF2-40B4-BE49-F238E27FC236}">
                  <a16:creationId xmlns:a16="http://schemas.microsoft.com/office/drawing/2014/main" id="{200A83F7-1F80-41D3-8CA6-EA70912D8FE3}"/>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731" name="Text Box 99">
              <a:extLst>
                <a:ext uri="{FF2B5EF4-FFF2-40B4-BE49-F238E27FC236}">
                  <a16:creationId xmlns:a16="http://schemas.microsoft.com/office/drawing/2014/main" id="{E858F74D-683B-485A-9E4C-70DA1FE46F25}"/>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80324" name="Group 100">
            <a:extLst>
              <a:ext uri="{FF2B5EF4-FFF2-40B4-BE49-F238E27FC236}">
                <a16:creationId xmlns:a16="http://schemas.microsoft.com/office/drawing/2014/main" id="{F65C3FC9-D80D-42FD-8162-C5EED9BE84CE}"/>
              </a:ext>
            </a:extLst>
          </p:cNvPr>
          <p:cNvGrpSpPr>
            <a:grpSpLocks noChangeAspect="1"/>
          </p:cNvGrpSpPr>
          <p:nvPr/>
        </p:nvGrpSpPr>
        <p:grpSpPr bwMode="auto">
          <a:xfrm>
            <a:off x="6051550" y="3490913"/>
            <a:ext cx="274638" cy="336550"/>
            <a:chOff x="3855" y="2096"/>
            <a:chExt cx="217" cy="264"/>
          </a:xfrm>
        </p:grpSpPr>
        <p:sp>
          <p:nvSpPr>
            <p:cNvPr id="68728" name="Oval 101">
              <a:extLst>
                <a:ext uri="{FF2B5EF4-FFF2-40B4-BE49-F238E27FC236}">
                  <a16:creationId xmlns:a16="http://schemas.microsoft.com/office/drawing/2014/main" id="{0DDD2B3B-273D-4463-B71C-22F910D91A5C}"/>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729" name="Text Box 102">
              <a:extLst>
                <a:ext uri="{FF2B5EF4-FFF2-40B4-BE49-F238E27FC236}">
                  <a16:creationId xmlns:a16="http://schemas.microsoft.com/office/drawing/2014/main" id="{9FD97396-E7B7-40E0-A3D0-26674400E758}"/>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80327" name="Group 103">
            <a:extLst>
              <a:ext uri="{FF2B5EF4-FFF2-40B4-BE49-F238E27FC236}">
                <a16:creationId xmlns:a16="http://schemas.microsoft.com/office/drawing/2014/main" id="{4CD6D57D-93A7-4ED8-99DE-01AC33AEF90A}"/>
              </a:ext>
            </a:extLst>
          </p:cNvPr>
          <p:cNvGrpSpPr>
            <a:grpSpLocks noChangeAspect="1"/>
          </p:cNvGrpSpPr>
          <p:nvPr/>
        </p:nvGrpSpPr>
        <p:grpSpPr bwMode="auto">
          <a:xfrm>
            <a:off x="6064250" y="4062413"/>
            <a:ext cx="274638" cy="336550"/>
            <a:chOff x="3855" y="2096"/>
            <a:chExt cx="217" cy="264"/>
          </a:xfrm>
        </p:grpSpPr>
        <p:sp>
          <p:nvSpPr>
            <p:cNvPr id="68726" name="Oval 104">
              <a:extLst>
                <a:ext uri="{FF2B5EF4-FFF2-40B4-BE49-F238E27FC236}">
                  <a16:creationId xmlns:a16="http://schemas.microsoft.com/office/drawing/2014/main" id="{34A1F776-7AE1-4650-94BD-645DBE189AD4}"/>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727" name="Text Box 105">
              <a:extLst>
                <a:ext uri="{FF2B5EF4-FFF2-40B4-BE49-F238E27FC236}">
                  <a16:creationId xmlns:a16="http://schemas.microsoft.com/office/drawing/2014/main" id="{16FE61DA-B682-4832-8C13-59FDB0EB6B3E}"/>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80330" name="Group 106">
            <a:extLst>
              <a:ext uri="{FF2B5EF4-FFF2-40B4-BE49-F238E27FC236}">
                <a16:creationId xmlns:a16="http://schemas.microsoft.com/office/drawing/2014/main" id="{51C03C0D-E974-40F0-B32B-3430D0BDABC6}"/>
              </a:ext>
            </a:extLst>
          </p:cNvPr>
          <p:cNvGrpSpPr>
            <a:grpSpLocks noChangeAspect="1"/>
          </p:cNvGrpSpPr>
          <p:nvPr/>
        </p:nvGrpSpPr>
        <p:grpSpPr bwMode="auto">
          <a:xfrm>
            <a:off x="5241925" y="3779838"/>
            <a:ext cx="357188" cy="211137"/>
            <a:chOff x="4240" y="2392"/>
            <a:chExt cx="244" cy="144"/>
          </a:xfrm>
        </p:grpSpPr>
        <p:sp>
          <p:nvSpPr>
            <p:cNvPr id="68720" name="AutoShape 107">
              <a:extLst>
                <a:ext uri="{FF2B5EF4-FFF2-40B4-BE49-F238E27FC236}">
                  <a16:creationId xmlns:a16="http://schemas.microsoft.com/office/drawing/2014/main" id="{8CD2FE88-20C2-4FF1-8182-C4687D2A3993}"/>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721" name="Line 108">
              <a:extLst>
                <a:ext uri="{FF2B5EF4-FFF2-40B4-BE49-F238E27FC236}">
                  <a16:creationId xmlns:a16="http://schemas.microsoft.com/office/drawing/2014/main" id="{A60BAE45-02D5-44C3-B9DB-49896EE17DFA}"/>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722" name="Line 109">
              <a:extLst>
                <a:ext uri="{FF2B5EF4-FFF2-40B4-BE49-F238E27FC236}">
                  <a16:creationId xmlns:a16="http://schemas.microsoft.com/office/drawing/2014/main" id="{B882C929-7E06-4CB4-A982-94FCAA63F462}"/>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723" name="Line 110">
              <a:extLst>
                <a:ext uri="{FF2B5EF4-FFF2-40B4-BE49-F238E27FC236}">
                  <a16:creationId xmlns:a16="http://schemas.microsoft.com/office/drawing/2014/main" id="{90741217-A9A0-474D-AF51-2E6F2797F40A}"/>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724" name="Line 111">
              <a:extLst>
                <a:ext uri="{FF2B5EF4-FFF2-40B4-BE49-F238E27FC236}">
                  <a16:creationId xmlns:a16="http://schemas.microsoft.com/office/drawing/2014/main" id="{CF1A8FF8-02FE-4302-9CC1-BF79F743EC2B}"/>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725" name="Line 112">
              <a:extLst>
                <a:ext uri="{FF2B5EF4-FFF2-40B4-BE49-F238E27FC236}">
                  <a16:creationId xmlns:a16="http://schemas.microsoft.com/office/drawing/2014/main" id="{44CC747E-EF04-44EC-8A9B-73CC2853FA61}"/>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68669" name="Group 144">
            <a:extLst>
              <a:ext uri="{FF2B5EF4-FFF2-40B4-BE49-F238E27FC236}">
                <a16:creationId xmlns:a16="http://schemas.microsoft.com/office/drawing/2014/main" id="{42420458-7772-4DCB-8D66-8AB26A14AEE0}"/>
              </a:ext>
            </a:extLst>
          </p:cNvPr>
          <p:cNvGrpSpPr>
            <a:grpSpLocks noChangeAspect="1"/>
          </p:cNvGrpSpPr>
          <p:nvPr/>
        </p:nvGrpSpPr>
        <p:grpSpPr bwMode="auto">
          <a:xfrm>
            <a:off x="4699000" y="4176713"/>
            <a:ext cx="274638" cy="336550"/>
            <a:chOff x="3855" y="2096"/>
            <a:chExt cx="217" cy="264"/>
          </a:xfrm>
        </p:grpSpPr>
        <p:sp>
          <p:nvSpPr>
            <p:cNvPr id="68718" name="Oval 145">
              <a:extLst>
                <a:ext uri="{FF2B5EF4-FFF2-40B4-BE49-F238E27FC236}">
                  <a16:creationId xmlns:a16="http://schemas.microsoft.com/office/drawing/2014/main" id="{6A5D8D2A-EF4C-48D4-87F8-89497867C0EA}"/>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719" name="Text Box 146">
              <a:extLst>
                <a:ext uri="{FF2B5EF4-FFF2-40B4-BE49-F238E27FC236}">
                  <a16:creationId xmlns:a16="http://schemas.microsoft.com/office/drawing/2014/main" id="{D8E4B786-DB73-4035-B367-FBB4723716D9}"/>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sp>
        <p:nvSpPr>
          <p:cNvPr id="180378" name="Text Box 154">
            <a:extLst>
              <a:ext uri="{FF2B5EF4-FFF2-40B4-BE49-F238E27FC236}">
                <a16:creationId xmlns:a16="http://schemas.microsoft.com/office/drawing/2014/main" id="{C1438BDC-F5FA-46A8-93D9-A9928A5862AC}"/>
              </a:ext>
            </a:extLst>
          </p:cNvPr>
          <p:cNvSpPr txBox="1">
            <a:spLocks noChangeArrowheads="1"/>
          </p:cNvSpPr>
          <p:nvPr/>
        </p:nvSpPr>
        <p:spPr bwMode="auto">
          <a:xfrm>
            <a:off x="2584450" y="2374900"/>
            <a:ext cx="3540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sz="2000">
                <a:solidFill>
                  <a:schemeClr val="bg1"/>
                </a:solidFill>
                <a:effectLst>
                  <a:outerShdw blurRad="38100" dist="38100" dir="2700000" algn="tl">
                    <a:srgbClr val="000000"/>
                  </a:outerShdw>
                </a:effectLst>
                <a:latin typeface="Arial" charset="0"/>
              </a:rPr>
              <a:t>X</a:t>
            </a:r>
          </a:p>
        </p:txBody>
      </p:sp>
      <p:sp>
        <p:nvSpPr>
          <p:cNvPr id="180379" name="Text Box 155">
            <a:extLst>
              <a:ext uri="{FF2B5EF4-FFF2-40B4-BE49-F238E27FC236}">
                <a16:creationId xmlns:a16="http://schemas.microsoft.com/office/drawing/2014/main" id="{6E9E8ADB-FDCB-451D-997C-1D81B0B28260}"/>
              </a:ext>
            </a:extLst>
          </p:cNvPr>
          <p:cNvSpPr txBox="1">
            <a:spLocks noChangeArrowheads="1"/>
          </p:cNvSpPr>
          <p:nvPr/>
        </p:nvSpPr>
        <p:spPr bwMode="auto">
          <a:xfrm>
            <a:off x="3435350" y="2387600"/>
            <a:ext cx="3540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sz="2000">
                <a:solidFill>
                  <a:schemeClr val="bg1"/>
                </a:solidFill>
                <a:effectLst>
                  <a:outerShdw blurRad="38100" dist="38100" dir="2700000" algn="tl">
                    <a:srgbClr val="000000"/>
                  </a:outerShdw>
                </a:effectLst>
                <a:latin typeface="Arial" charset="0"/>
              </a:rPr>
              <a:t>X</a:t>
            </a:r>
          </a:p>
        </p:txBody>
      </p:sp>
      <p:sp>
        <p:nvSpPr>
          <p:cNvPr id="180380" name="Text Box 156">
            <a:extLst>
              <a:ext uri="{FF2B5EF4-FFF2-40B4-BE49-F238E27FC236}">
                <a16:creationId xmlns:a16="http://schemas.microsoft.com/office/drawing/2014/main" id="{8A849C24-72F2-4C41-A1D5-95608F35FFAD}"/>
              </a:ext>
            </a:extLst>
          </p:cNvPr>
          <p:cNvSpPr txBox="1">
            <a:spLocks noChangeArrowheads="1"/>
          </p:cNvSpPr>
          <p:nvPr/>
        </p:nvSpPr>
        <p:spPr bwMode="auto">
          <a:xfrm>
            <a:off x="4273550" y="2387600"/>
            <a:ext cx="3540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sz="2000">
                <a:solidFill>
                  <a:schemeClr val="bg1"/>
                </a:solidFill>
                <a:effectLst>
                  <a:outerShdw blurRad="38100" dist="38100" dir="2700000" algn="tl">
                    <a:srgbClr val="000000"/>
                  </a:outerShdw>
                </a:effectLst>
                <a:latin typeface="Arial" charset="0"/>
              </a:rPr>
              <a:t>X</a:t>
            </a:r>
          </a:p>
        </p:txBody>
      </p:sp>
      <p:sp>
        <p:nvSpPr>
          <p:cNvPr id="180381" name="Text Box 157">
            <a:extLst>
              <a:ext uri="{FF2B5EF4-FFF2-40B4-BE49-F238E27FC236}">
                <a16:creationId xmlns:a16="http://schemas.microsoft.com/office/drawing/2014/main" id="{D473DF39-2983-4A70-82CE-A5D7EBBDB777}"/>
              </a:ext>
            </a:extLst>
          </p:cNvPr>
          <p:cNvSpPr txBox="1">
            <a:spLocks noChangeArrowheads="1"/>
          </p:cNvSpPr>
          <p:nvPr/>
        </p:nvSpPr>
        <p:spPr bwMode="auto">
          <a:xfrm>
            <a:off x="5111750" y="2374900"/>
            <a:ext cx="3540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sz="2000">
                <a:solidFill>
                  <a:schemeClr val="bg1"/>
                </a:solidFill>
                <a:effectLst>
                  <a:outerShdw blurRad="38100" dist="38100" dir="2700000" algn="tl">
                    <a:srgbClr val="000000"/>
                  </a:outerShdw>
                </a:effectLst>
                <a:latin typeface="Arial" charset="0"/>
              </a:rPr>
              <a:t>X</a:t>
            </a:r>
          </a:p>
        </p:txBody>
      </p:sp>
      <p:sp>
        <p:nvSpPr>
          <p:cNvPr id="180382" name="Text Box 158">
            <a:extLst>
              <a:ext uri="{FF2B5EF4-FFF2-40B4-BE49-F238E27FC236}">
                <a16:creationId xmlns:a16="http://schemas.microsoft.com/office/drawing/2014/main" id="{1C810F08-B7D4-4708-9BB4-793C23C4E431}"/>
              </a:ext>
            </a:extLst>
          </p:cNvPr>
          <p:cNvSpPr txBox="1">
            <a:spLocks noChangeArrowheads="1"/>
          </p:cNvSpPr>
          <p:nvPr/>
        </p:nvSpPr>
        <p:spPr bwMode="auto">
          <a:xfrm>
            <a:off x="5962650" y="2387600"/>
            <a:ext cx="354013"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sz="2000">
                <a:solidFill>
                  <a:schemeClr val="bg1"/>
                </a:solidFill>
                <a:effectLst>
                  <a:outerShdw blurRad="38100" dist="38100" dir="2700000" algn="tl">
                    <a:srgbClr val="000000"/>
                  </a:outerShdw>
                </a:effectLst>
                <a:latin typeface="Arial" charset="0"/>
              </a:rPr>
              <a:t>X</a:t>
            </a:r>
          </a:p>
        </p:txBody>
      </p:sp>
      <p:sp>
        <p:nvSpPr>
          <p:cNvPr id="180383" name="Text Box 159">
            <a:extLst>
              <a:ext uri="{FF2B5EF4-FFF2-40B4-BE49-F238E27FC236}">
                <a16:creationId xmlns:a16="http://schemas.microsoft.com/office/drawing/2014/main" id="{50D5377D-6A70-4CFA-B08C-59DE1752A6BC}"/>
              </a:ext>
            </a:extLst>
          </p:cNvPr>
          <p:cNvSpPr txBox="1">
            <a:spLocks noChangeArrowheads="1"/>
          </p:cNvSpPr>
          <p:nvPr/>
        </p:nvSpPr>
        <p:spPr bwMode="auto">
          <a:xfrm>
            <a:off x="6840538" y="2401888"/>
            <a:ext cx="35401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sz="2000">
                <a:solidFill>
                  <a:schemeClr val="bg1"/>
                </a:solidFill>
                <a:effectLst>
                  <a:outerShdw blurRad="38100" dist="38100" dir="2700000" algn="tl">
                    <a:srgbClr val="000000"/>
                  </a:outerShdw>
                </a:effectLst>
                <a:latin typeface="Arial" charset="0"/>
              </a:rPr>
              <a:t>X</a:t>
            </a:r>
          </a:p>
        </p:txBody>
      </p:sp>
      <p:sp>
        <p:nvSpPr>
          <p:cNvPr id="180384" name="Line 160">
            <a:extLst>
              <a:ext uri="{FF2B5EF4-FFF2-40B4-BE49-F238E27FC236}">
                <a16:creationId xmlns:a16="http://schemas.microsoft.com/office/drawing/2014/main" id="{424797D3-5690-4CF3-8C8D-E9384F776074}"/>
              </a:ext>
            </a:extLst>
          </p:cNvPr>
          <p:cNvSpPr>
            <a:spLocks noChangeShapeType="1"/>
          </p:cNvSpPr>
          <p:nvPr/>
        </p:nvSpPr>
        <p:spPr bwMode="auto">
          <a:xfrm flipV="1">
            <a:off x="3055938" y="5335588"/>
            <a:ext cx="257175" cy="250825"/>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385" name="Line 161">
            <a:extLst>
              <a:ext uri="{FF2B5EF4-FFF2-40B4-BE49-F238E27FC236}">
                <a16:creationId xmlns:a16="http://schemas.microsoft.com/office/drawing/2014/main" id="{70176278-7BF6-4E37-9391-6850F4D67C67}"/>
              </a:ext>
            </a:extLst>
          </p:cNvPr>
          <p:cNvSpPr>
            <a:spLocks noChangeShapeType="1"/>
          </p:cNvSpPr>
          <p:nvPr/>
        </p:nvSpPr>
        <p:spPr bwMode="auto">
          <a:xfrm>
            <a:off x="3109913" y="2160588"/>
            <a:ext cx="247650" cy="257175"/>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386" name="Line 162">
            <a:extLst>
              <a:ext uri="{FF2B5EF4-FFF2-40B4-BE49-F238E27FC236}">
                <a16:creationId xmlns:a16="http://schemas.microsoft.com/office/drawing/2014/main" id="{15EC5889-988D-4950-80CD-76086E032F1D}"/>
              </a:ext>
            </a:extLst>
          </p:cNvPr>
          <p:cNvSpPr>
            <a:spLocks noChangeShapeType="1"/>
          </p:cNvSpPr>
          <p:nvPr/>
        </p:nvSpPr>
        <p:spPr bwMode="auto">
          <a:xfrm flipV="1">
            <a:off x="2455863" y="4048125"/>
            <a:ext cx="482600" cy="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426" name="Line 202">
            <a:extLst>
              <a:ext uri="{FF2B5EF4-FFF2-40B4-BE49-F238E27FC236}">
                <a16:creationId xmlns:a16="http://schemas.microsoft.com/office/drawing/2014/main" id="{7F97678D-CA3D-4752-8F0D-7E6E4E3FB605}"/>
              </a:ext>
            </a:extLst>
          </p:cNvPr>
          <p:cNvSpPr>
            <a:spLocks noChangeShapeType="1"/>
          </p:cNvSpPr>
          <p:nvPr/>
        </p:nvSpPr>
        <p:spPr bwMode="auto">
          <a:xfrm flipH="1" flipV="1">
            <a:off x="2879725" y="2165350"/>
            <a:ext cx="476250" cy="504825"/>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427" name="Line 203">
            <a:extLst>
              <a:ext uri="{FF2B5EF4-FFF2-40B4-BE49-F238E27FC236}">
                <a16:creationId xmlns:a16="http://schemas.microsoft.com/office/drawing/2014/main" id="{74C70185-C0B1-4D3C-B5CD-152CA92BEE9B}"/>
              </a:ext>
            </a:extLst>
          </p:cNvPr>
          <p:cNvSpPr>
            <a:spLocks noChangeShapeType="1"/>
          </p:cNvSpPr>
          <p:nvPr/>
        </p:nvSpPr>
        <p:spPr bwMode="auto">
          <a:xfrm flipH="1">
            <a:off x="2913063" y="4073525"/>
            <a:ext cx="231775" cy="9525"/>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428" name="Line 204">
            <a:extLst>
              <a:ext uri="{FF2B5EF4-FFF2-40B4-BE49-F238E27FC236}">
                <a16:creationId xmlns:a16="http://schemas.microsoft.com/office/drawing/2014/main" id="{62C462EC-0930-4F5E-9DC6-FDBA847F223A}"/>
              </a:ext>
            </a:extLst>
          </p:cNvPr>
          <p:cNvSpPr>
            <a:spLocks noChangeShapeType="1"/>
          </p:cNvSpPr>
          <p:nvPr/>
        </p:nvSpPr>
        <p:spPr bwMode="auto">
          <a:xfrm flipH="1">
            <a:off x="2805113" y="5021263"/>
            <a:ext cx="533400" cy="49530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429" name="Line 205">
            <a:extLst>
              <a:ext uri="{FF2B5EF4-FFF2-40B4-BE49-F238E27FC236}">
                <a16:creationId xmlns:a16="http://schemas.microsoft.com/office/drawing/2014/main" id="{BF8A238D-E984-43E8-8A8F-5A6F5FD23C2F}"/>
              </a:ext>
            </a:extLst>
          </p:cNvPr>
          <p:cNvSpPr>
            <a:spLocks noChangeShapeType="1"/>
          </p:cNvSpPr>
          <p:nvPr/>
        </p:nvSpPr>
        <p:spPr bwMode="auto">
          <a:xfrm flipH="1" flipV="1">
            <a:off x="4684713" y="2366963"/>
            <a:ext cx="9525" cy="358775"/>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430" name="Line 206">
            <a:extLst>
              <a:ext uri="{FF2B5EF4-FFF2-40B4-BE49-F238E27FC236}">
                <a16:creationId xmlns:a16="http://schemas.microsoft.com/office/drawing/2014/main" id="{F89531A8-16FA-4BBF-8675-3BF5C7BDBFD9}"/>
              </a:ext>
            </a:extLst>
          </p:cNvPr>
          <p:cNvSpPr>
            <a:spLocks noChangeShapeType="1"/>
          </p:cNvSpPr>
          <p:nvPr/>
        </p:nvSpPr>
        <p:spPr bwMode="auto">
          <a:xfrm>
            <a:off x="4622800" y="5197475"/>
            <a:ext cx="0" cy="34290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431" name="Line 207">
            <a:extLst>
              <a:ext uri="{FF2B5EF4-FFF2-40B4-BE49-F238E27FC236}">
                <a16:creationId xmlns:a16="http://schemas.microsoft.com/office/drawing/2014/main" id="{11CD600E-52BE-4027-B6B3-9A2250CC330A}"/>
              </a:ext>
            </a:extLst>
          </p:cNvPr>
          <p:cNvSpPr>
            <a:spLocks noChangeShapeType="1"/>
          </p:cNvSpPr>
          <p:nvPr/>
        </p:nvSpPr>
        <p:spPr bwMode="auto">
          <a:xfrm flipH="1" flipV="1">
            <a:off x="6500813" y="4268788"/>
            <a:ext cx="282575" cy="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435" name="Text Box 211">
            <a:extLst>
              <a:ext uri="{FF2B5EF4-FFF2-40B4-BE49-F238E27FC236}">
                <a16:creationId xmlns:a16="http://schemas.microsoft.com/office/drawing/2014/main" id="{1E984F81-BB2D-4516-A0EC-633C131AF186}"/>
              </a:ext>
            </a:extLst>
          </p:cNvPr>
          <p:cNvSpPr txBox="1">
            <a:spLocks noChangeArrowheads="1"/>
          </p:cNvSpPr>
          <p:nvPr/>
        </p:nvSpPr>
        <p:spPr bwMode="auto">
          <a:xfrm>
            <a:off x="5567363" y="4476750"/>
            <a:ext cx="2446337" cy="1214438"/>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700">
                <a:solidFill>
                  <a:schemeClr val="bg1"/>
                </a:solidFill>
              </a:rPr>
              <a:t>    </a:t>
            </a:r>
            <a:r>
              <a:rPr lang="en-US" altLang="en-US" sz="1400">
                <a:solidFill>
                  <a:schemeClr val="bg1"/>
                </a:solidFill>
              </a:rPr>
              <a:t>“</a:t>
            </a:r>
            <a:r>
              <a:rPr lang="en-US" altLang="en-US" sz="1400" u="sng">
                <a:solidFill>
                  <a:schemeClr val="bg1"/>
                </a:solidFill>
              </a:rPr>
              <a:t>Accordion</a:t>
            </a:r>
            <a:r>
              <a:rPr lang="en-US" altLang="en-US" sz="1400">
                <a:solidFill>
                  <a:schemeClr val="bg1"/>
                </a:solidFill>
              </a:rPr>
              <a:t>” </a:t>
            </a:r>
            <a:r>
              <a:rPr lang="en-US" altLang="en-US" sz="1400" u="sng">
                <a:solidFill>
                  <a:schemeClr val="bg1"/>
                </a:solidFill>
              </a:rPr>
              <a:t>Principle</a:t>
            </a:r>
          </a:p>
          <a:p>
            <a:pPr eaLnBrk="1" hangingPunct="1">
              <a:spcBef>
                <a:spcPct val="0"/>
              </a:spcBef>
              <a:buFontTx/>
              <a:buNone/>
            </a:pPr>
            <a:r>
              <a:rPr lang="en-US" altLang="en-US" sz="1400">
                <a:solidFill>
                  <a:schemeClr val="bg1"/>
                </a:solidFill>
              </a:rPr>
              <a:t>   - Dead Ball Officiating</a:t>
            </a:r>
          </a:p>
          <a:p>
            <a:pPr eaLnBrk="1" hangingPunct="1">
              <a:spcBef>
                <a:spcPct val="0"/>
              </a:spcBef>
              <a:buFontTx/>
              <a:buNone/>
            </a:pPr>
            <a:r>
              <a:rPr lang="en-US" altLang="en-US" sz="1400">
                <a:solidFill>
                  <a:schemeClr val="bg1"/>
                </a:solidFill>
              </a:rPr>
              <a:t>   - Talk To Players</a:t>
            </a:r>
          </a:p>
          <a:p>
            <a:pPr eaLnBrk="1" hangingPunct="1">
              <a:spcBef>
                <a:spcPct val="0"/>
              </a:spcBef>
              <a:buFontTx/>
              <a:buNone/>
            </a:pPr>
            <a:r>
              <a:rPr lang="en-US" altLang="en-US" sz="1400">
                <a:solidFill>
                  <a:schemeClr val="bg1"/>
                </a:solidFill>
              </a:rPr>
              <a:t>   - Break Up Confrontations</a:t>
            </a:r>
          </a:p>
          <a:p>
            <a:pPr eaLnBrk="1" hangingPunct="1">
              <a:spcBef>
                <a:spcPct val="0"/>
              </a:spcBef>
              <a:buFontTx/>
              <a:buNone/>
            </a:pPr>
            <a:r>
              <a:rPr lang="en-US" altLang="en-US" sz="1400">
                <a:solidFill>
                  <a:schemeClr val="bg1"/>
                </a:solidFill>
              </a:rPr>
              <a:t>   - Make A Presence</a:t>
            </a:r>
          </a:p>
        </p:txBody>
      </p:sp>
      <p:grpSp>
        <p:nvGrpSpPr>
          <p:cNvPr id="180305" name="Group 81">
            <a:extLst>
              <a:ext uri="{FF2B5EF4-FFF2-40B4-BE49-F238E27FC236}">
                <a16:creationId xmlns:a16="http://schemas.microsoft.com/office/drawing/2014/main" id="{9A9D6031-58F6-42EF-88AF-03AB51613226}"/>
              </a:ext>
            </a:extLst>
          </p:cNvPr>
          <p:cNvGrpSpPr>
            <a:grpSpLocks/>
          </p:cNvGrpSpPr>
          <p:nvPr/>
        </p:nvGrpSpPr>
        <p:grpSpPr bwMode="auto">
          <a:xfrm>
            <a:off x="5035550" y="1416050"/>
            <a:ext cx="695325" cy="471488"/>
            <a:chOff x="598" y="1763"/>
            <a:chExt cx="438" cy="297"/>
          </a:xfrm>
        </p:grpSpPr>
        <p:sp>
          <p:nvSpPr>
            <p:cNvPr id="68716" name="Rectangle 82">
              <a:extLst>
                <a:ext uri="{FF2B5EF4-FFF2-40B4-BE49-F238E27FC236}">
                  <a16:creationId xmlns:a16="http://schemas.microsoft.com/office/drawing/2014/main" id="{8663E3A4-F407-4AC5-AEF2-2D66EEFD7B0C}"/>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717" name="Text Box 83">
              <a:extLst>
                <a:ext uri="{FF2B5EF4-FFF2-40B4-BE49-F238E27FC236}">
                  <a16:creationId xmlns:a16="http://schemas.microsoft.com/office/drawing/2014/main" id="{A4DBF03A-CE5D-46C1-B925-DC162627D1CD}"/>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180290" name="Group 66">
            <a:extLst>
              <a:ext uri="{FF2B5EF4-FFF2-40B4-BE49-F238E27FC236}">
                <a16:creationId xmlns:a16="http://schemas.microsoft.com/office/drawing/2014/main" id="{61675560-4137-4ED9-937F-BE9C45634497}"/>
              </a:ext>
            </a:extLst>
          </p:cNvPr>
          <p:cNvGrpSpPr>
            <a:grpSpLocks/>
          </p:cNvGrpSpPr>
          <p:nvPr/>
        </p:nvGrpSpPr>
        <p:grpSpPr bwMode="auto">
          <a:xfrm>
            <a:off x="3338513" y="1444625"/>
            <a:ext cx="612775" cy="457200"/>
            <a:chOff x="2359" y="3560"/>
            <a:chExt cx="386" cy="288"/>
          </a:xfrm>
        </p:grpSpPr>
        <p:sp>
          <p:nvSpPr>
            <p:cNvPr id="68714" name="Rectangle 67">
              <a:extLst>
                <a:ext uri="{FF2B5EF4-FFF2-40B4-BE49-F238E27FC236}">
                  <a16:creationId xmlns:a16="http://schemas.microsoft.com/office/drawing/2014/main" id="{12F7DE95-EC79-4B1B-9808-8AB9C01F6DB8}"/>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715" name="Text Box 68">
              <a:extLst>
                <a:ext uri="{FF2B5EF4-FFF2-40B4-BE49-F238E27FC236}">
                  <a16:creationId xmlns:a16="http://schemas.microsoft.com/office/drawing/2014/main" id="{2F41F4C0-1633-4BF2-9318-D4DC481F88C3}"/>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FJ</a:t>
              </a:r>
            </a:p>
          </p:txBody>
        </p:sp>
      </p:grpSp>
      <p:sp>
        <p:nvSpPr>
          <p:cNvPr id="68688" name="Text Box 218">
            <a:extLst>
              <a:ext uri="{FF2B5EF4-FFF2-40B4-BE49-F238E27FC236}">
                <a16:creationId xmlns:a16="http://schemas.microsoft.com/office/drawing/2014/main" id="{FC908ECE-DABD-4B08-BA10-E0503BD1606C}"/>
              </a:ext>
            </a:extLst>
          </p:cNvPr>
          <p:cNvSpPr txBox="1">
            <a:spLocks noChangeArrowheads="1"/>
          </p:cNvSpPr>
          <p:nvPr/>
        </p:nvSpPr>
        <p:spPr bwMode="auto">
          <a:xfrm>
            <a:off x="5975350" y="1512888"/>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80444" name="Text Box 220">
            <a:extLst>
              <a:ext uri="{FF2B5EF4-FFF2-40B4-BE49-F238E27FC236}">
                <a16:creationId xmlns:a16="http://schemas.microsoft.com/office/drawing/2014/main" id="{225EA05F-78C6-4674-988A-DE97ECBFC81C}"/>
              </a:ext>
            </a:extLst>
          </p:cNvPr>
          <p:cNvSpPr txBox="1">
            <a:spLocks noChangeArrowheads="1"/>
          </p:cNvSpPr>
          <p:nvPr/>
        </p:nvSpPr>
        <p:spPr bwMode="auto">
          <a:xfrm>
            <a:off x="5891213" y="2133600"/>
            <a:ext cx="1390650" cy="915988"/>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solidFill>
                  <a:schemeClr val="bg1"/>
                </a:solidFill>
              </a:rPr>
              <a:t>LJ and L </a:t>
            </a:r>
          </a:p>
          <a:p>
            <a:pPr algn="ctr" eaLnBrk="1" hangingPunct="1">
              <a:spcBef>
                <a:spcPct val="0"/>
              </a:spcBef>
              <a:buFontTx/>
              <a:buNone/>
            </a:pPr>
            <a:r>
              <a:rPr lang="en-US" altLang="en-US" sz="1800">
                <a:solidFill>
                  <a:schemeClr val="bg1"/>
                </a:solidFill>
              </a:rPr>
              <a:t>Square In</a:t>
            </a:r>
          </a:p>
          <a:p>
            <a:pPr algn="ctr" eaLnBrk="1" hangingPunct="1">
              <a:spcBef>
                <a:spcPct val="0"/>
              </a:spcBef>
              <a:buFontTx/>
              <a:buNone/>
            </a:pPr>
            <a:r>
              <a:rPr lang="en-US" altLang="en-US" sz="1800">
                <a:solidFill>
                  <a:schemeClr val="bg1"/>
                </a:solidFill>
              </a:rPr>
              <a:t>At The Spot</a:t>
            </a:r>
          </a:p>
        </p:txBody>
      </p:sp>
      <p:sp>
        <p:nvSpPr>
          <p:cNvPr id="180445" name="Text Box 221">
            <a:extLst>
              <a:ext uri="{FF2B5EF4-FFF2-40B4-BE49-F238E27FC236}">
                <a16:creationId xmlns:a16="http://schemas.microsoft.com/office/drawing/2014/main" id="{371B827E-7B19-4A83-924E-2CEB836CC3CD}"/>
              </a:ext>
            </a:extLst>
          </p:cNvPr>
          <p:cNvSpPr txBox="1">
            <a:spLocks noChangeArrowheads="1"/>
          </p:cNvSpPr>
          <p:nvPr/>
        </p:nvSpPr>
        <p:spPr bwMode="auto">
          <a:xfrm>
            <a:off x="2417763" y="2981325"/>
            <a:ext cx="1606550" cy="641350"/>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solidFill>
                  <a:schemeClr val="bg1"/>
                </a:solidFill>
              </a:rPr>
              <a:t>All Officials</a:t>
            </a:r>
          </a:p>
          <a:p>
            <a:pPr algn="ctr" eaLnBrk="1" hangingPunct="1">
              <a:spcBef>
                <a:spcPct val="0"/>
              </a:spcBef>
              <a:buFontTx/>
              <a:buNone/>
            </a:pPr>
            <a:r>
              <a:rPr lang="en-US" altLang="en-US" sz="1800">
                <a:solidFill>
                  <a:schemeClr val="bg1"/>
                </a:solidFill>
              </a:rPr>
              <a:t>“Accordion” In</a:t>
            </a:r>
          </a:p>
        </p:txBody>
      </p:sp>
      <p:sp>
        <p:nvSpPr>
          <p:cNvPr id="180446" name="Line 222">
            <a:extLst>
              <a:ext uri="{FF2B5EF4-FFF2-40B4-BE49-F238E27FC236}">
                <a16:creationId xmlns:a16="http://schemas.microsoft.com/office/drawing/2014/main" id="{475F2A70-5FA3-4BDD-9FBF-BB9440656580}"/>
              </a:ext>
            </a:extLst>
          </p:cNvPr>
          <p:cNvSpPr>
            <a:spLocks noChangeShapeType="1"/>
          </p:cNvSpPr>
          <p:nvPr/>
        </p:nvSpPr>
        <p:spPr bwMode="auto">
          <a:xfrm flipH="1" flipV="1">
            <a:off x="6164263" y="3341688"/>
            <a:ext cx="169862" cy="731837"/>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80296" name="Group 72">
            <a:extLst>
              <a:ext uri="{FF2B5EF4-FFF2-40B4-BE49-F238E27FC236}">
                <a16:creationId xmlns:a16="http://schemas.microsoft.com/office/drawing/2014/main" id="{78D5B7BA-1082-42BC-A7B9-1725EF18CB61}"/>
              </a:ext>
            </a:extLst>
          </p:cNvPr>
          <p:cNvGrpSpPr>
            <a:grpSpLocks/>
          </p:cNvGrpSpPr>
          <p:nvPr/>
        </p:nvGrpSpPr>
        <p:grpSpPr bwMode="auto">
          <a:xfrm>
            <a:off x="3313113" y="5846763"/>
            <a:ext cx="612775" cy="457200"/>
            <a:chOff x="2359" y="3560"/>
            <a:chExt cx="386" cy="288"/>
          </a:xfrm>
        </p:grpSpPr>
        <p:sp>
          <p:nvSpPr>
            <p:cNvPr id="68712" name="Rectangle 73">
              <a:extLst>
                <a:ext uri="{FF2B5EF4-FFF2-40B4-BE49-F238E27FC236}">
                  <a16:creationId xmlns:a16="http://schemas.microsoft.com/office/drawing/2014/main" id="{4AC935E5-4E82-4DB5-B109-0A420D7CF965}"/>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713" name="Text Box 74">
              <a:extLst>
                <a:ext uri="{FF2B5EF4-FFF2-40B4-BE49-F238E27FC236}">
                  <a16:creationId xmlns:a16="http://schemas.microsoft.com/office/drawing/2014/main" id="{5BB92D1C-1658-4228-BFE6-36F218215B4D}"/>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SJ</a:t>
              </a:r>
            </a:p>
          </p:txBody>
        </p:sp>
      </p:grpSp>
      <p:sp>
        <p:nvSpPr>
          <p:cNvPr id="180454" name="Line 230">
            <a:extLst>
              <a:ext uri="{FF2B5EF4-FFF2-40B4-BE49-F238E27FC236}">
                <a16:creationId xmlns:a16="http://schemas.microsoft.com/office/drawing/2014/main" id="{B683F35D-2C0B-4B06-9E5B-DA1378288CF6}"/>
              </a:ext>
            </a:extLst>
          </p:cNvPr>
          <p:cNvSpPr>
            <a:spLocks noChangeShapeType="1"/>
          </p:cNvSpPr>
          <p:nvPr/>
        </p:nvSpPr>
        <p:spPr bwMode="auto">
          <a:xfrm flipH="1" flipV="1">
            <a:off x="4198938" y="3865563"/>
            <a:ext cx="365125" cy="200025"/>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315" name="Oval 91">
            <a:extLst>
              <a:ext uri="{FF2B5EF4-FFF2-40B4-BE49-F238E27FC236}">
                <a16:creationId xmlns:a16="http://schemas.microsoft.com/office/drawing/2014/main" id="{E89F670D-2959-4687-91BA-35AF6143499E}"/>
              </a:ext>
            </a:extLst>
          </p:cNvPr>
          <p:cNvSpPr>
            <a:spLocks noChangeAspect="1" noChangeArrowheads="1"/>
          </p:cNvSpPr>
          <p:nvPr/>
        </p:nvSpPr>
        <p:spPr bwMode="auto">
          <a:xfrm>
            <a:off x="5346700" y="4318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nvGrpSpPr>
          <p:cNvPr id="180318" name="Group 94">
            <a:extLst>
              <a:ext uri="{FF2B5EF4-FFF2-40B4-BE49-F238E27FC236}">
                <a16:creationId xmlns:a16="http://schemas.microsoft.com/office/drawing/2014/main" id="{C600C748-3222-45E7-A945-C11AF08A926A}"/>
              </a:ext>
            </a:extLst>
          </p:cNvPr>
          <p:cNvGrpSpPr>
            <a:grpSpLocks noChangeAspect="1"/>
          </p:cNvGrpSpPr>
          <p:nvPr/>
        </p:nvGrpSpPr>
        <p:grpSpPr bwMode="auto">
          <a:xfrm>
            <a:off x="5095875" y="4570413"/>
            <a:ext cx="542925" cy="336550"/>
            <a:chOff x="3058" y="2951"/>
            <a:chExt cx="428" cy="264"/>
          </a:xfrm>
        </p:grpSpPr>
        <p:sp>
          <p:nvSpPr>
            <p:cNvPr id="68710" name="Oval 95">
              <a:extLst>
                <a:ext uri="{FF2B5EF4-FFF2-40B4-BE49-F238E27FC236}">
                  <a16:creationId xmlns:a16="http://schemas.microsoft.com/office/drawing/2014/main" id="{3B413129-70CD-4044-B993-9DCE08BFF61D}"/>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711" name="Text Box 96">
              <a:extLst>
                <a:ext uri="{FF2B5EF4-FFF2-40B4-BE49-F238E27FC236}">
                  <a16:creationId xmlns:a16="http://schemas.microsoft.com/office/drawing/2014/main" id="{2876F92F-35B5-4A09-99E0-07FADB723AC8}"/>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180299" name="Group 75">
            <a:extLst>
              <a:ext uri="{FF2B5EF4-FFF2-40B4-BE49-F238E27FC236}">
                <a16:creationId xmlns:a16="http://schemas.microsoft.com/office/drawing/2014/main" id="{DD3EF786-16F9-4440-B91D-19D91637885A}"/>
              </a:ext>
            </a:extLst>
          </p:cNvPr>
          <p:cNvGrpSpPr>
            <a:grpSpLocks/>
          </p:cNvGrpSpPr>
          <p:nvPr/>
        </p:nvGrpSpPr>
        <p:grpSpPr bwMode="auto">
          <a:xfrm>
            <a:off x="6542088" y="2998788"/>
            <a:ext cx="442912" cy="471487"/>
            <a:chOff x="3796" y="2871"/>
            <a:chExt cx="279" cy="297"/>
          </a:xfrm>
        </p:grpSpPr>
        <p:sp>
          <p:nvSpPr>
            <p:cNvPr id="68708" name="Rectangle 76">
              <a:extLst>
                <a:ext uri="{FF2B5EF4-FFF2-40B4-BE49-F238E27FC236}">
                  <a16:creationId xmlns:a16="http://schemas.microsoft.com/office/drawing/2014/main" id="{E62E600E-E022-4083-BB7A-D50979CB6B93}"/>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709" name="Text Box 77">
              <a:extLst>
                <a:ext uri="{FF2B5EF4-FFF2-40B4-BE49-F238E27FC236}">
                  <a16:creationId xmlns:a16="http://schemas.microsoft.com/office/drawing/2014/main" id="{FF8E69E1-9A8A-467A-B420-565114202F04}"/>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180455" name="Group 231">
            <a:extLst>
              <a:ext uri="{FF2B5EF4-FFF2-40B4-BE49-F238E27FC236}">
                <a16:creationId xmlns:a16="http://schemas.microsoft.com/office/drawing/2014/main" id="{6A41567C-F2F4-4783-800C-A25FF82D65EE}"/>
              </a:ext>
            </a:extLst>
          </p:cNvPr>
          <p:cNvGrpSpPr>
            <a:grpSpLocks/>
          </p:cNvGrpSpPr>
          <p:nvPr/>
        </p:nvGrpSpPr>
        <p:grpSpPr bwMode="auto">
          <a:xfrm>
            <a:off x="4529138" y="5976938"/>
            <a:ext cx="268287" cy="571500"/>
            <a:chOff x="3248" y="3589"/>
            <a:chExt cx="169" cy="360"/>
          </a:xfrm>
        </p:grpSpPr>
        <p:sp>
          <p:nvSpPr>
            <p:cNvPr id="68705" name="Rectangle 232">
              <a:extLst>
                <a:ext uri="{FF2B5EF4-FFF2-40B4-BE49-F238E27FC236}">
                  <a16:creationId xmlns:a16="http://schemas.microsoft.com/office/drawing/2014/main" id="{16885BB4-C6C2-48D5-B578-ABF53FDB2A2D}"/>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706" name="Text Box 233">
              <a:extLst>
                <a:ext uri="{FF2B5EF4-FFF2-40B4-BE49-F238E27FC236}">
                  <a16:creationId xmlns:a16="http://schemas.microsoft.com/office/drawing/2014/main" id="{27CF8808-6C54-44E4-8C93-74C942D8FDE5}"/>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2</a:t>
              </a:r>
            </a:p>
          </p:txBody>
        </p:sp>
        <p:sp>
          <p:nvSpPr>
            <p:cNvPr id="68707" name="Line 234">
              <a:extLst>
                <a:ext uri="{FF2B5EF4-FFF2-40B4-BE49-F238E27FC236}">
                  <a16:creationId xmlns:a16="http://schemas.microsoft.com/office/drawing/2014/main" id="{275D7FEA-E303-4561-ADE4-403EB4AB1C4A}"/>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80302" name="Group 78">
            <a:extLst>
              <a:ext uri="{FF2B5EF4-FFF2-40B4-BE49-F238E27FC236}">
                <a16:creationId xmlns:a16="http://schemas.microsoft.com/office/drawing/2014/main" id="{33640F62-25D4-4988-A467-45D1AAB0464D}"/>
              </a:ext>
            </a:extLst>
          </p:cNvPr>
          <p:cNvGrpSpPr>
            <a:grpSpLocks/>
          </p:cNvGrpSpPr>
          <p:nvPr/>
        </p:nvGrpSpPr>
        <p:grpSpPr bwMode="auto">
          <a:xfrm>
            <a:off x="5035550" y="5856288"/>
            <a:ext cx="612775" cy="457200"/>
            <a:chOff x="2380" y="3560"/>
            <a:chExt cx="386" cy="288"/>
          </a:xfrm>
        </p:grpSpPr>
        <p:sp>
          <p:nvSpPr>
            <p:cNvPr id="68703" name="Rectangle 79">
              <a:extLst>
                <a:ext uri="{FF2B5EF4-FFF2-40B4-BE49-F238E27FC236}">
                  <a16:creationId xmlns:a16="http://schemas.microsoft.com/office/drawing/2014/main" id="{4D697FCF-C6B6-4D57-AB32-3A33269A6B69}"/>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68704" name="Text Box 80">
              <a:extLst>
                <a:ext uri="{FF2B5EF4-FFF2-40B4-BE49-F238E27FC236}">
                  <a16:creationId xmlns:a16="http://schemas.microsoft.com/office/drawing/2014/main" id="{664634D8-391D-40B3-BC6A-BA04474B9F80}"/>
                </a:ext>
              </a:extLst>
            </p:cNvPr>
            <p:cNvSpPr txBox="1">
              <a:spLocks noChangeArrowheads="1"/>
            </p:cNvSpPr>
            <p:nvPr/>
          </p:nvSpPr>
          <p:spPr bwMode="auto">
            <a:xfrm>
              <a:off x="2380"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sp>
        <p:nvSpPr>
          <p:cNvPr id="180465" name="Line 241">
            <a:extLst>
              <a:ext uri="{FF2B5EF4-FFF2-40B4-BE49-F238E27FC236}">
                <a16:creationId xmlns:a16="http://schemas.microsoft.com/office/drawing/2014/main" id="{EF1FF0FB-CDC5-4475-B3D3-2B5982015209}"/>
              </a:ext>
            </a:extLst>
          </p:cNvPr>
          <p:cNvSpPr>
            <a:spLocks noChangeShapeType="1"/>
          </p:cNvSpPr>
          <p:nvPr/>
        </p:nvSpPr>
        <p:spPr bwMode="auto">
          <a:xfrm flipH="1" flipV="1">
            <a:off x="4622800" y="5567363"/>
            <a:ext cx="7938" cy="242887"/>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466" name="Line 242">
            <a:extLst>
              <a:ext uri="{FF2B5EF4-FFF2-40B4-BE49-F238E27FC236}">
                <a16:creationId xmlns:a16="http://schemas.microsoft.com/office/drawing/2014/main" id="{7F64F8CA-F01C-4B5C-B75B-ABEDA698E4AD}"/>
              </a:ext>
            </a:extLst>
          </p:cNvPr>
          <p:cNvSpPr>
            <a:spLocks noChangeShapeType="1"/>
          </p:cNvSpPr>
          <p:nvPr/>
        </p:nvSpPr>
        <p:spPr bwMode="auto">
          <a:xfrm>
            <a:off x="4691063" y="1946275"/>
            <a:ext cx="0" cy="34290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467" name="Line 243">
            <a:extLst>
              <a:ext uri="{FF2B5EF4-FFF2-40B4-BE49-F238E27FC236}">
                <a16:creationId xmlns:a16="http://schemas.microsoft.com/office/drawing/2014/main" id="{20A954E0-7BD6-40C7-AE08-0F5688116A36}"/>
              </a:ext>
            </a:extLst>
          </p:cNvPr>
          <p:cNvSpPr>
            <a:spLocks noChangeShapeType="1"/>
          </p:cNvSpPr>
          <p:nvPr/>
        </p:nvSpPr>
        <p:spPr bwMode="auto">
          <a:xfrm flipH="1">
            <a:off x="4672013" y="1933575"/>
            <a:ext cx="431800" cy="0"/>
          </a:xfrm>
          <a:prstGeom prst="line">
            <a:avLst/>
          </a:prstGeom>
          <a:noFill/>
          <a:ln w="38100">
            <a:solidFill>
              <a:srgbClr val="FF0000"/>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0468" name="Line 244">
            <a:extLst>
              <a:ext uri="{FF2B5EF4-FFF2-40B4-BE49-F238E27FC236}">
                <a16:creationId xmlns:a16="http://schemas.microsoft.com/office/drawing/2014/main" id="{3DC492AC-61E3-4E49-B4AD-0E196572C05E}"/>
              </a:ext>
            </a:extLst>
          </p:cNvPr>
          <p:cNvSpPr>
            <a:spLocks noChangeShapeType="1"/>
          </p:cNvSpPr>
          <p:nvPr/>
        </p:nvSpPr>
        <p:spPr bwMode="auto">
          <a:xfrm flipH="1">
            <a:off x="4608513" y="5822950"/>
            <a:ext cx="444500" cy="0"/>
          </a:xfrm>
          <a:prstGeom prst="line">
            <a:avLst/>
          </a:prstGeom>
          <a:noFill/>
          <a:ln w="38100">
            <a:solidFill>
              <a:srgbClr val="FF0000"/>
            </a:solidFill>
            <a:round/>
            <a:headEnd/>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3" presetClass="path" presetSubtype="0" accel="50000" decel="50000" fill="hold" nodeType="clickEffect">
                                  <p:stCondLst>
                                    <p:cond delay="0"/>
                                  </p:stCondLst>
                                  <p:childTnLst>
                                    <p:animMotion origin="layout" path="M 1.66667E-6 4.81481E-6 L 0.04687 4.81481E-6 " pathEditMode="relative" rAng="0" ptsTypes="AA">
                                      <p:cBhvr>
                                        <p:cTn id="6" dur="2000" fill="hold"/>
                                        <p:tgtEl>
                                          <p:spTgt spid="180330"/>
                                        </p:tgtEl>
                                        <p:attrNameLst>
                                          <p:attrName>ppt_x</p:attrName>
                                          <p:attrName>ppt_y</p:attrName>
                                        </p:attrNameLst>
                                      </p:cBhvr>
                                      <p:rCtr x="2344" y="0"/>
                                    </p:animMotion>
                                  </p:childTnLst>
                                </p:cTn>
                              </p:par>
                              <p:par>
                                <p:cTn id="7" presetID="35" presetClass="path" presetSubtype="0" accel="50000" decel="50000" fill="hold" nodeType="withEffect">
                                  <p:stCondLst>
                                    <p:cond delay="0"/>
                                  </p:stCondLst>
                                  <p:childTnLst>
                                    <p:animMotion origin="layout" path="M -1.11111E-6 4.81481E-6 L -0.0625 4.81481E-6 " pathEditMode="relative" rAng="0" ptsTypes="AA">
                                      <p:cBhvr>
                                        <p:cTn id="8" dur="2000" fill="hold"/>
                                        <p:tgtEl>
                                          <p:spTgt spid="180290"/>
                                        </p:tgtEl>
                                        <p:attrNameLst>
                                          <p:attrName>ppt_x</p:attrName>
                                          <p:attrName>ppt_y</p:attrName>
                                        </p:attrNameLst>
                                      </p:cBhvr>
                                      <p:rCtr x="-3125" y="0"/>
                                    </p:animMotion>
                                  </p:childTnLst>
                                </p:cTn>
                              </p:par>
                              <p:par>
                                <p:cTn id="9" presetID="35" presetClass="path" presetSubtype="0" accel="50000" decel="50000" fill="hold" nodeType="withEffect">
                                  <p:stCondLst>
                                    <p:cond delay="0"/>
                                  </p:stCondLst>
                                  <p:childTnLst>
                                    <p:animMotion origin="layout" path="M -3.33333E-6 1.85185E-6 L -0.06041 1.85185E-6 " pathEditMode="relative" rAng="0" ptsTypes="AA">
                                      <p:cBhvr>
                                        <p:cTn id="10" dur="2000" fill="hold"/>
                                        <p:tgtEl>
                                          <p:spTgt spid="180296"/>
                                        </p:tgtEl>
                                        <p:attrNameLst>
                                          <p:attrName>ppt_x</p:attrName>
                                          <p:attrName>ppt_y</p:attrName>
                                        </p:attrNameLst>
                                      </p:cBhvr>
                                      <p:rCtr x="-3021" y="0"/>
                                    </p:animMotion>
                                  </p:childTnLst>
                                </p:cTn>
                              </p:par>
                              <p:par>
                                <p:cTn id="11" presetID="35" presetClass="path" presetSubtype="0" accel="50000" decel="50000" fill="hold" nodeType="withEffect">
                                  <p:stCondLst>
                                    <p:cond delay="0"/>
                                  </p:stCondLst>
                                  <p:childTnLst>
                                    <p:animMotion origin="layout" path="M 2.77778E-7 -4.81481E-6 L -0.075 0.00139 " pathEditMode="relative" rAng="0" ptsTypes="AA">
                                      <p:cBhvr>
                                        <p:cTn id="12" dur="2000" fill="hold"/>
                                        <p:tgtEl>
                                          <p:spTgt spid="180308"/>
                                        </p:tgtEl>
                                        <p:attrNameLst>
                                          <p:attrName>ppt_x</p:attrName>
                                          <p:attrName>ppt_y</p:attrName>
                                        </p:attrNameLst>
                                      </p:cBhvr>
                                      <p:rCtr x="-3750" y="69"/>
                                    </p:animMotion>
                                  </p:childTnLst>
                                </p:cTn>
                              </p:par>
                            </p:childTnLst>
                          </p:cTn>
                        </p:par>
                        <p:par>
                          <p:cTn id="13" fill="hold" nodeType="afterGroup">
                            <p:stCondLst>
                              <p:cond delay="2000"/>
                            </p:stCondLst>
                            <p:childTnLst>
                              <p:par>
                                <p:cTn id="14" presetID="35" presetClass="path" presetSubtype="0" accel="50000" decel="50000" fill="hold" nodeType="afterEffect">
                                  <p:stCondLst>
                                    <p:cond delay="0"/>
                                  </p:stCondLst>
                                  <p:childTnLst>
                                    <p:animMotion origin="layout" path="M 8.33333E-7 -2.22222E-6 L -0.02813 0.03334 " pathEditMode="relative" rAng="0" ptsTypes="AA">
                                      <p:cBhvr>
                                        <p:cTn id="15" dur="2000" fill="hold"/>
                                        <p:tgtEl>
                                          <p:spTgt spid="180318"/>
                                        </p:tgtEl>
                                        <p:attrNameLst>
                                          <p:attrName>ppt_x</p:attrName>
                                          <p:attrName>ppt_y</p:attrName>
                                        </p:attrNameLst>
                                      </p:cBhvr>
                                      <p:rCtr x="-1406" y="1667"/>
                                    </p:animMotion>
                                  </p:childTnLst>
                                </p:cTn>
                              </p:par>
                              <p:par>
                                <p:cTn id="16" presetID="35" presetClass="path" presetSubtype="0" accel="50000" decel="50000" fill="hold" grpId="0" nodeType="withEffect">
                                  <p:stCondLst>
                                    <p:cond delay="0"/>
                                  </p:stCondLst>
                                  <p:childTnLst>
                                    <p:animMotion origin="layout" path="M 4.16667E-6 -3.33333E-6 L -0.03646 0.02778 " pathEditMode="relative" rAng="0" ptsTypes="AA">
                                      <p:cBhvr>
                                        <p:cTn id="17" dur="2000" fill="hold"/>
                                        <p:tgtEl>
                                          <p:spTgt spid="180315"/>
                                        </p:tgtEl>
                                        <p:attrNameLst>
                                          <p:attrName>ppt_x</p:attrName>
                                          <p:attrName>ppt_y</p:attrName>
                                        </p:attrNameLst>
                                      </p:cBhvr>
                                      <p:rCtr x="-1823" y="1389"/>
                                    </p:animMotion>
                                  </p:childTnLst>
                                </p:cTn>
                              </p:par>
                              <p:par>
                                <p:cTn id="18" presetID="35" presetClass="path" presetSubtype="0" accel="50000" decel="50000" fill="hold" grpId="0" nodeType="withEffect">
                                  <p:stCondLst>
                                    <p:cond delay="0"/>
                                  </p:stCondLst>
                                  <p:childTnLst>
                                    <p:animMotion origin="layout" path="M -2.5E-6 3.33333E-6 L -0.03958 -0.02223 " pathEditMode="relative" rAng="0" ptsTypes="AA">
                                      <p:cBhvr>
                                        <p:cTn id="19" dur="2000" fill="hold"/>
                                        <p:tgtEl>
                                          <p:spTgt spid="180314"/>
                                        </p:tgtEl>
                                        <p:attrNameLst>
                                          <p:attrName>ppt_x</p:attrName>
                                          <p:attrName>ppt_y</p:attrName>
                                        </p:attrNameLst>
                                      </p:cBhvr>
                                      <p:rCtr x="-1979" y="-1111"/>
                                    </p:animMotion>
                                  </p:childTnLst>
                                </p:cTn>
                              </p:par>
                              <p:par>
                                <p:cTn id="20" presetID="64" presetClass="path" presetSubtype="0" accel="50000" decel="50000" fill="hold" nodeType="withEffect">
                                  <p:stCondLst>
                                    <p:cond delay="0"/>
                                  </p:stCondLst>
                                  <p:childTnLst>
                                    <p:animMotion origin="layout" path="M 3.88889E-6 -4.81481E-6 L -0.03334 -0.04722 " pathEditMode="relative" rAng="0" ptsTypes="AA">
                                      <p:cBhvr>
                                        <p:cTn id="21" dur="2000" fill="hold"/>
                                        <p:tgtEl>
                                          <p:spTgt spid="180324"/>
                                        </p:tgtEl>
                                        <p:attrNameLst>
                                          <p:attrName>ppt_x</p:attrName>
                                          <p:attrName>ppt_y</p:attrName>
                                        </p:attrNameLst>
                                      </p:cBhvr>
                                      <p:rCtr x="-1667" y="-2361"/>
                                    </p:animMotion>
                                  </p:childTnLst>
                                </p:cTn>
                              </p:par>
                              <p:par>
                                <p:cTn id="22" presetID="35" presetClass="path" presetSubtype="0" accel="50000" decel="50000" fill="hold" grpId="0" nodeType="withEffect">
                                  <p:stCondLst>
                                    <p:cond delay="0"/>
                                  </p:stCondLst>
                                  <p:childTnLst>
                                    <p:animMotion origin="layout" path="M -4.16667E-6 -4.07407E-6 L -0.02291 0.00139 " pathEditMode="relative" rAng="0" ptsTypes="AA">
                                      <p:cBhvr>
                                        <p:cTn id="23" dur="2000" fill="hold"/>
                                        <p:tgtEl>
                                          <p:spTgt spid="180312"/>
                                        </p:tgtEl>
                                        <p:attrNameLst>
                                          <p:attrName>ppt_x</p:attrName>
                                          <p:attrName>ppt_y</p:attrName>
                                        </p:attrNameLst>
                                      </p:cBhvr>
                                      <p:rCtr x="-1146" y="69"/>
                                    </p:animMotion>
                                  </p:childTnLst>
                                </p:cTn>
                              </p:par>
                              <p:par>
                                <p:cTn id="24" presetID="35" presetClass="path" presetSubtype="0" accel="50000" decel="50000" fill="hold" grpId="0" nodeType="withEffect">
                                  <p:stCondLst>
                                    <p:cond delay="0"/>
                                  </p:stCondLst>
                                  <p:childTnLst>
                                    <p:animMotion origin="layout" path="M -8.33333E-7 1.48148E-6 L -0.02604 -0.00139 " pathEditMode="relative" rAng="0" ptsTypes="AA">
                                      <p:cBhvr>
                                        <p:cTn id="25" dur="2000" fill="hold"/>
                                        <p:tgtEl>
                                          <p:spTgt spid="180313"/>
                                        </p:tgtEl>
                                        <p:attrNameLst>
                                          <p:attrName>ppt_x</p:attrName>
                                          <p:attrName>ppt_y</p:attrName>
                                        </p:attrNameLst>
                                      </p:cBhvr>
                                      <p:rCtr x="-1302" y="-69"/>
                                    </p:animMotion>
                                  </p:childTnLst>
                                </p:cTn>
                              </p:par>
                              <p:par>
                                <p:cTn id="26" presetID="50" presetClass="path" presetSubtype="0" accel="50000" decel="50000" fill="hold" nodeType="withEffect">
                                  <p:stCondLst>
                                    <p:cond delay="0"/>
                                  </p:stCondLst>
                                  <p:childTnLst>
                                    <p:animMotion origin="layout" path="M -1.94444E-6 -2.59259E-6 L -0.07083 -2.59259E-6 C -0.10312 -2.59259E-6 -0.14166 0.01135 -0.14166 0.02084 L -0.14166 0.04167 " pathEditMode="relative" rAng="0" ptsTypes="FfFF">
                                      <p:cBhvr>
                                        <p:cTn id="27" dur="3000" fill="hold"/>
                                        <p:tgtEl>
                                          <p:spTgt spid="180321"/>
                                        </p:tgtEl>
                                        <p:attrNameLst>
                                          <p:attrName>ppt_x</p:attrName>
                                          <p:attrName>ppt_y</p:attrName>
                                        </p:attrNameLst>
                                      </p:cBhvr>
                                      <p:rCtr x="-7083" y="2083"/>
                                    </p:animMotion>
                                  </p:childTnLst>
                                </p:cTn>
                              </p:par>
                              <p:par>
                                <p:cTn id="28" presetID="43" presetClass="path" presetSubtype="0" accel="50000" decel="50000" fill="hold" nodeType="withEffect">
                                  <p:stCondLst>
                                    <p:cond delay="0"/>
                                  </p:stCondLst>
                                  <p:childTnLst>
                                    <p:animMotion origin="layout" path="M 5.55556E-7 2.22222E-6 L -0.07969 2.22222E-6 C -0.11563 2.22222E-6 -0.15885 -0.02199 -0.15885 -0.03889 L -0.15885 -0.07778 " pathEditMode="relative" rAng="0" ptsTypes="FfFF">
                                      <p:cBhvr>
                                        <p:cTn id="29" dur="3000" fill="hold"/>
                                        <p:tgtEl>
                                          <p:spTgt spid="180317"/>
                                        </p:tgtEl>
                                        <p:attrNameLst>
                                          <p:attrName>ppt_x</p:attrName>
                                          <p:attrName>ppt_y</p:attrName>
                                        </p:attrNameLst>
                                      </p:cBhvr>
                                      <p:rCtr x="-7951" y="-3889"/>
                                    </p:animMotion>
                                  </p:childTnLst>
                                </p:cTn>
                              </p:par>
                            </p:childTnLst>
                          </p:cTn>
                        </p:par>
                        <p:par>
                          <p:cTn id="30" fill="hold" nodeType="afterGroup">
                            <p:stCondLst>
                              <p:cond delay="5000"/>
                            </p:stCondLst>
                            <p:childTnLst>
                              <p:par>
                                <p:cTn id="31" presetID="42" presetClass="path" presetSubtype="0" accel="50000" decel="50000" fill="hold" nodeType="afterEffect">
                                  <p:stCondLst>
                                    <p:cond delay="0"/>
                                  </p:stCondLst>
                                  <p:childTnLst>
                                    <p:animMotion origin="layout" path="M 0.04687 4.81481E-6 L 0.07292 0.04722 " pathEditMode="relative" rAng="0" ptsTypes="AA">
                                      <p:cBhvr>
                                        <p:cTn id="32" dur="2000" fill="hold"/>
                                        <p:tgtEl>
                                          <p:spTgt spid="180330"/>
                                        </p:tgtEl>
                                        <p:attrNameLst>
                                          <p:attrName>ppt_x</p:attrName>
                                          <p:attrName>ppt_y</p:attrName>
                                        </p:attrNameLst>
                                      </p:cBhvr>
                                      <p:rCtr x="1302" y="2361"/>
                                    </p:animMotion>
                                  </p:childTnLst>
                                </p:cTn>
                              </p:par>
                            </p:childTnLst>
                          </p:cTn>
                        </p:par>
                        <p:par>
                          <p:cTn id="33" fill="hold" nodeType="afterGroup">
                            <p:stCondLst>
                              <p:cond delay="7000"/>
                            </p:stCondLst>
                            <p:childTnLst>
                              <p:par>
                                <p:cTn id="34" presetID="35" presetClass="path" presetSubtype="0" accel="50000" decel="50000" fill="hold" nodeType="afterEffect">
                                  <p:stCondLst>
                                    <p:cond delay="0"/>
                                  </p:stCondLst>
                                  <p:childTnLst>
                                    <p:animMotion origin="layout" path="M -1.66667E-6 3.7037E-7 L -0.15 0.01667 " pathEditMode="relative" rAng="0" ptsTypes="AA">
                                      <p:cBhvr>
                                        <p:cTn id="35" dur="2000" fill="hold"/>
                                        <p:tgtEl>
                                          <p:spTgt spid="180327"/>
                                        </p:tgtEl>
                                        <p:attrNameLst>
                                          <p:attrName>ppt_x</p:attrName>
                                          <p:attrName>ppt_y</p:attrName>
                                        </p:attrNameLst>
                                      </p:cBhvr>
                                      <p:rCtr x="-7500" y="833"/>
                                    </p:animMotion>
                                  </p:childTnLst>
                                </p:cTn>
                              </p:par>
                              <p:par>
                                <p:cTn id="36" presetID="35" presetClass="path" presetSubtype="0" accel="50000" decel="50000" fill="hold" nodeType="withEffect">
                                  <p:stCondLst>
                                    <p:cond delay="0"/>
                                  </p:stCondLst>
                                  <p:childTnLst>
                                    <p:animMotion origin="layout" path="M 0.07292 0.04722 L -0.07708 0.06527 " pathEditMode="relative" rAng="0" ptsTypes="AA">
                                      <p:cBhvr>
                                        <p:cTn id="37" dur="2000" fill="hold"/>
                                        <p:tgtEl>
                                          <p:spTgt spid="180330"/>
                                        </p:tgtEl>
                                        <p:attrNameLst>
                                          <p:attrName>ppt_x</p:attrName>
                                          <p:attrName>ppt_y</p:attrName>
                                        </p:attrNameLst>
                                      </p:cBhvr>
                                      <p:rCtr x="-7500" y="903"/>
                                    </p:animMotion>
                                  </p:childTnLst>
                                </p:cTn>
                              </p:par>
                              <p:par>
                                <p:cTn id="38" presetID="42" presetClass="path" presetSubtype="0" accel="50000" decel="50000" fill="hold" nodeType="withEffect">
                                  <p:stCondLst>
                                    <p:cond delay="0"/>
                                  </p:stCondLst>
                                  <p:childTnLst>
                                    <p:animMotion origin="layout" path="M -3.33333E-6 -4.44444E-6 L -0.00104 0.15186 " pathEditMode="relative" rAng="0" ptsTypes="AA">
                                      <p:cBhvr>
                                        <p:cTn id="39" dur="3000" fill="hold"/>
                                        <p:tgtEl>
                                          <p:spTgt spid="180299"/>
                                        </p:tgtEl>
                                        <p:attrNameLst>
                                          <p:attrName>ppt_x</p:attrName>
                                          <p:attrName>ppt_y</p:attrName>
                                        </p:attrNameLst>
                                      </p:cBhvr>
                                      <p:rCtr x="-52" y="7593"/>
                                    </p:animMotion>
                                  </p:childTnLst>
                                </p:cTn>
                              </p:par>
                              <p:par>
                                <p:cTn id="40" presetID="35" presetClass="path" presetSubtype="0" accel="50000" decel="50000" fill="hold" nodeType="withEffect">
                                  <p:stCondLst>
                                    <p:cond delay="1500"/>
                                  </p:stCondLst>
                                  <p:childTnLst>
                                    <p:animMotion origin="layout" path="M -1.11111E-6 -1.11111E-6 L -0.06771 -1.11111E-6 " pathEditMode="relative" rAng="0" ptsTypes="AA">
                                      <p:cBhvr>
                                        <p:cTn id="41" dur="2000" fill="hold"/>
                                        <p:tgtEl>
                                          <p:spTgt spid="180302"/>
                                        </p:tgtEl>
                                        <p:attrNameLst>
                                          <p:attrName>ppt_x</p:attrName>
                                          <p:attrName>ppt_y</p:attrName>
                                        </p:attrNameLst>
                                      </p:cBhvr>
                                      <p:rCtr x="-3385" y="0"/>
                                    </p:animMotion>
                                  </p:childTnLst>
                                </p:cTn>
                              </p:par>
                              <p:par>
                                <p:cTn id="42" presetID="35" presetClass="path" presetSubtype="0" accel="50000" decel="50000" fill="hold" nodeType="withEffect">
                                  <p:stCondLst>
                                    <p:cond delay="1500"/>
                                  </p:stCondLst>
                                  <p:childTnLst>
                                    <p:animMotion origin="layout" path="M 4.72222E-6 -2.59259E-6 L -0.06771 -2.59259E-6 " pathEditMode="relative" rAng="0" ptsTypes="AA">
                                      <p:cBhvr>
                                        <p:cTn id="43" dur="2000" fill="hold"/>
                                        <p:tgtEl>
                                          <p:spTgt spid="180305"/>
                                        </p:tgtEl>
                                        <p:attrNameLst>
                                          <p:attrName>ppt_x</p:attrName>
                                          <p:attrName>ppt_y</p:attrName>
                                        </p:attrNameLst>
                                      </p:cBhvr>
                                      <p:rCtr x="-3385" y="0"/>
                                    </p:animMotion>
                                  </p:childTnLst>
                                </p:cTn>
                              </p:par>
                            </p:childTnLst>
                          </p:cTn>
                        </p:par>
                        <p:par>
                          <p:cTn id="44" fill="hold" nodeType="afterGroup">
                            <p:stCondLst>
                              <p:cond delay="10500"/>
                            </p:stCondLst>
                            <p:childTnLst>
                              <p:par>
                                <p:cTn id="45" presetID="10" presetClass="exit" presetSubtype="0" fill="hold" nodeType="afterEffect">
                                  <p:stCondLst>
                                    <p:cond delay="0"/>
                                  </p:stCondLst>
                                  <p:childTnLst>
                                    <p:animEffect transition="out" filter="fade">
                                      <p:cBhvr>
                                        <p:cTn id="46" dur="2000"/>
                                        <p:tgtEl>
                                          <p:spTgt spid="180327"/>
                                        </p:tgtEl>
                                      </p:cBhvr>
                                    </p:animEffect>
                                    <p:set>
                                      <p:cBhvr>
                                        <p:cTn id="47" dur="1" fill="hold">
                                          <p:stCondLst>
                                            <p:cond delay="1999"/>
                                          </p:stCondLst>
                                        </p:cTn>
                                        <p:tgtEl>
                                          <p:spTgt spid="180327"/>
                                        </p:tgtEl>
                                        <p:attrNameLst>
                                          <p:attrName>style.visibility</p:attrName>
                                        </p:attrNameLst>
                                      </p:cBhvr>
                                      <p:to>
                                        <p:strVal val="hidden"/>
                                      </p:to>
                                    </p:set>
                                  </p:childTnLst>
                                </p:cTn>
                              </p:par>
                              <p:par>
                                <p:cTn id="48" presetID="10" presetClass="exit" presetSubtype="0" fill="hold" nodeType="withEffect">
                                  <p:stCondLst>
                                    <p:cond delay="1200"/>
                                  </p:stCondLst>
                                  <p:childTnLst>
                                    <p:animEffect transition="out" filter="fade">
                                      <p:cBhvr>
                                        <p:cTn id="49" dur="2000"/>
                                        <p:tgtEl>
                                          <p:spTgt spid="180330"/>
                                        </p:tgtEl>
                                      </p:cBhvr>
                                    </p:animEffect>
                                    <p:set>
                                      <p:cBhvr>
                                        <p:cTn id="50" dur="1" fill="hold">
                                          <p:stCondLst>
                                            <p:cond delay="1999"/>
                                          </p:stCondLst>
                                        </p:cTn>
                                        <p:tgtEl>
                                          <p:spTgt spid="180330"/>
                                        </p:tgtEl>
                                        <p:attrNameLst>
                                          <p:attrName>style.visibility</p:attrName>
                                        </p:attrNameLst>
                                      </p:cBhvr>
                                      <p:to>
                                        <p:strVal val="hidden"/>
                                      </p:to>
                                    </p:set>
                                  </p:childTnLst>
                                </p:cTn>
                              </p:par>
                              <p:par>
                                <p:cTn id="51" presetID="42" presetClass="path" presetSubtype="0" accel="50000" decel="50000" fill="hold" nodeType="withEffect">
                                  <p:stCondLst>
                                    <p:cond delay="1200"/>
                                  </p:stCondLst>
                                  <p:childTnLst>
                                    <p:animMotion origin="layout" path="M -0.06771 -2.59259E-6 L -0.06771 0.08611 " pathEditMode="relative" rAng="0" ptsTypes="AA">
                                      <p:cBhvr>
                                        <p:cTn id="52" dur="2000" fill="hold"/>
                                        <p:tgtEl>
                                          <p:spTgt spid="180305"/>
                                        </p:tgtEl>
                                        <p:attrNameLst>
                                          <p:attrName>ppt_x</p:attrName>
                                          <p:attrName>ppt_y</p:attrName>
                                        </p:attrNameLst>
                                      </p:cBhvr>
                                      <p:rCtr x="0" y="4306"/>
                                    </p:animMotion>
                                  </p:childTnLst>
                                </p:cTn>
                              </p:par>
                              <p:par>
                                <p:cTn id="53" presetID="64" presetClass="path" presetSubtype="0" accel="50000" decel="50000" fill="hold" nodeType="withEffect">
                                  <p:stCondLst>
                                    <p:cond delay="1200"/>
                                  </p:stCondLst>
                                  <p:childTnLst>
                                    <p:animMotion origin="layout" path="M -0.06771 -2.96296E-6 L -0.06789 -0.11389 " pathEditMode="relative" rAng="0" ptsTypes="AA">
                                      <p:cBhvr>
                                        <p:cTn id="54" dur="2000" fill="hold"/>
                                        <p:tgtEl>
                                          <p:spTgt spid="180302"/>
                                        </p:tgtEl>
                                        <p:attrNameLst>
                                          <p:attrName>ppt_x</p:attrName>
                                          <p:attrName>ppt_y</p:attrName>
                                        </p:attrNameLst>
                                      </p:cBhvr>
                                      <p:rCtr x="-17" y="-5694"/>
                                    </p:animMotion>
                                  </p:childTnLst>
                                </p:cTn>
                              </p:par>
                              <p:par>
                                <p:cTn id="55" presetID="10" presetClass="entr" presetSubtype="0" fill="hold" grpId="0" nodeType="withEffect">
                                  <p:stCondLst>
                                    <p:cond delay="1200"/>
                                  </p:stCondLst>
                                  <p:childTnLst>
                                    <p:set>
                                      <p:cBhvr>
                                        <p:cTn id="56" dur="1" fill="hold">
                                          <p:stCondLst>
                                            <p:cond delay="0"/>
                                          </p:stCondLst>
                                        </p:cTn>
                                        <p:tgtEl>
                                          <p:spTgt spid="180444"/>
                                        </p:tgtEl>
                                        <p:attrNameLst>
                                          <p:attrName>style.visibility</p:attrName>
                                        </p:attrNameLst>
                                      </p:cBhvr>
                                      <p:to>
                                        <p:strVal val="visible"/>
                                      </p:to>
                                    </p:set>
                                    <p:animEffect transition="in" filter="fade">
                                      <p:cBhvr>
                                        <p:cTn id="57" dur="2000"/>
                                        <p:tgtEl>
                                          <p:spTgt spid="180444"/>
                                        </p:tgtEl>
                                      </p:cBhvr>
                                    </p:animEffect>
                                  </p:childTnLst>
                                </p:cTn>
                              </p:par>
                              <p:par>
                                <p:cTn id="58" presetID="10" presetClass="entr" presetSubtype="0" fill="hold" nodeType="withEffect">
                                  <p:stCondLst>
                                    <p:cond delay="1200"/>
                                  </p:stCondLst>
                                  <p:childTnLst>
                                    <p:set>
                                      <p:cBhvr>
                                        <p:cTn id="59" dur="1" fill="hold">
                                          <p:stCondLst>
                                            <p:cond delay="0"/>
                                          </p:stCondLst>
                                        </p:cTn>
                                        <p:tgtEl>
                                          <p:spTgt spid="180466"/>
                                        </p:tgtEl>
                                        <p:attrNameLst>
                                          <p:attrName>style.visibility</p:attrName>
                                        </p:attrNameLst>
                                      </p:cBhvr>
                                      <p:to>
                                        <p:strVal val="visible"/>
                                      </p:to>
                                    </p:set>
                                    <p:animEffect transition="in" filter="fade">
                                      <p:cBhvr>
                                        <p:cTn id="60" dur="2000"/>
                                        <p:tgtEl>
                                          <p:spTgt spid="180466"/>
                                        </p:tgtEl>
                                      </p:cBhvr>
                                    </p:animEffect>
                                  </p:childTnLst>
                                </p:cTn>
                              </p:par>
                              <p:par>
                                <p:cTn id="61" presetID="10" presetClass="entr" presetSubtype="0" fill="hold" nodeType="withEffect">
                                  <p:stCondLst>
                                    <p:cond delay="1200"/>
                                  </p:stCondLst>
                                  <p:childTnLst>
                                    <p:set>
                                      <p:cBhvr>
                                        <p:cTn id="62" dur="1" fill="hold">
                                          <p:stCondLst>
                                            <p:cond delay="0"/>
                                          </p:stCondLst>
                                        </p:cTn>
                                        <p:tgtEl>
                                          <p:spTgt spid="180465"/>
                                        </p:tgtEl>
                                        <p:attrNameLst>
                                          <p:attrName>style.visibility</p:attrName>
                                        </p:attrNameLst>
                                      </p:cBhvr>
                                      <p:to>
                                        <p:strVal val="visible"/>
                                      </p:to>
                                    </p:set>
                                    <p:animEffect transition="in" filter="fade">
                                      <p:cBhvr>
                                        <p:cTn id="63" dur="2000"/>
                                        <p:tgtEl>
                                          <p:spTgt spid="180465"/>
                                        </p:tgtEl>
                                      </p:cBhvr>
                                    </p:animEffect>
                                  </p:childTnLst>
                                </p:cTn>
                              </p:par>
                              <p:par>
                                <p:cTn id="64" presetID="10" presetClass="entr" presetSubtype="0" fill="hold" nodeType="withEffect">
                                  <p:stCondLst>
                                    <p:cond delay="1200"/>
                                  </p:stCondLst>
                                  <p:childTnLst>
                                    <p:set>
                                      <p:cBhvr>
                                        <p:cTn id="65" dur="1" fill="hold">
                                          <p:stCondLst>
                                            <p:cond delay="0"/>
                                          </p:stCondLst>
                                        </p:cTn>
                                        <p:tgtEl>
                                          <p:spTgt spid="180468"/>
                                        </p:tgtEl>
                                        <p:attrNameLst>
                                          <p:attrName>style.visibility</p:attrName>
                                        </p:attrNameLst>
                                      </p:cBhvr>
                                      <p:to>
                                        <p:strVal val="visible"/>
                                      </p:to>
                                    </p:set>
                                    <p:animEffect transition="in" filter="fade">
                                      <p:cBhvr>
                                        <p:cTn id="66" dur="2000"/>
                                        <p:tgtEl>
                                          <p:spTgt spid="180468"/>
                                        </p:tgtEl>
                                      </p:cBhvr>
                                    </p:animEffect>
                                  </p:childTnLst>
                                </p:cTn>
                              </p:par>
                              <p:par>
                                <p:cTn id="67" presetID="10" presetClass="entr" presetSubtype="0" fill="hold" nodeType="withEffect">
                                  <p:stCondLst>
                                    <p:cond delay="1200"/>
                                  </p:stCondLst>
                                  <p:childTnLst>
                                    <p:set>
                                      <p:cBhvr>
                                        <p:cTn id="68" dur="1" fill="hold">
                                          <p:stCondLst>
                                            <p:cond delay="0"/>
                                          </p:stCondLst>
                                        </p:cTn>
                                        <p:tgtEl>
                                          <p:spTgt spid="180467"/>
                                        </p:tgtEl>
                                        <p:attrNameLst>
                                          <p:attrName>style.visibility</p:attrName>
                                        </p:attrNameLst>
                                      </p:cBhvr>
                                      <p:to>
                                        <p:strVal val="visible"/>
                                      </p:to>
                                    </p:set>
                                    <p:animEffect transition="in" filter="fade">
                                      <p:cBhvr>
                                        <p:cTn id="69" dur="2000"/>
                                        <p:tgtEl>
                                          <p:spTgt spid="180467"/>
                                        </p:tgtEl>
                                      </p:cBhvr>
                                    </p:animEffect>
                                  </p:childTnLst>
                                </p:cTn>
                              </p:par>
                            </p:childTnLst>
                          </p:cTn>
                        </p:par>
                        <p:par>
                          <p:cTn id="70" fill="hold" nodeType="afterGroup">
                            <p:stCondLst>
                              <p:cond delay="13700"/>
                            </p:stCondLst>
                            <p:childTnLst>
                              <p:par>
                                <p:cTn id="71" presetID="35" presetClass="path" presetSubtype="0" accel="50000" decel="50000" fill="hold" nodeType="afterEffect">
                                  <p:stCondLst>
                                    <p:cond delay="0"/>
                                  </p:stCondLst>
                                  <p:childTnLst>
                                    <p:animMotion origin="layout" path="M -0.00104 0.15185 L -0.0526 0.15208 " pathEditMode="relative" rAng="0" ptsTypes="AA">
                                      <p:cBhvr>
                                        <p:cTn id="72" dur="2000" fill="hold"/>
                                        <p:tgtEl>
                                          <p:spTgt spid="180299"/>
                                        </p:tgtEl>
                                        <p:attrNameLst>
                                          <p:attrName>ppt_x</p:attrName>
                                          <p:attrName>ppt_y</p:attrName>
                                        </p:attrNameLst>
                                      </p:cBhvr>
                                      <p:rCtr x="-2587" y="0"/>
                                    </p:animMotion>
                                  </p:childTnLst>
                                </p:cTn>
                              </p:par>
                              <p:par>
                                <p:cTn id="73" presetID="42" presetClass="path" presetSubtype="0" accel="50000" decel="50000" fill="hold" nodeType="withEffect">
                                  <p:stCondLst>
                                    <p:cond delay="0"/>
                                  </p:stCondLst>
                                  <p:childTnLst>
                                    <p:animMotion origin="layout" path="M -0.0625 4.81481E-6 L -0.00417 0.09861 " pathEditMode="relative" rAng="0" ptsTypes="AA">
                                      <p:cBhvr>
                                        <p:cTn id="74" dur="2000" fill="hold"/>
                                        <p:tgtEl>
                                          <p:spTgt spid="180290"/>
                                        </p:tgtEl>
                                        <p:attrNameLst>
                                          <p:attrName>ppt_x</p:attrName>
                                          <p:attrName>ppt_y</p:attrName>
                                        </p:attrNameLst>
                                      </p:cBhvr>
                                      <p:rCtr x="2917" y="4931"/>
                                    </p:animMotion>
                                  </p:childTnLst>
                                </p:cTn>
                              </p:par>
                              <p:par>
                                <p:cTn id="75" presetID="64" presetClass="path" presetSubtype="0" accel="50000" decel="50000" fill="hold" nodeType="withEffect">
                                  <p:stCondLst>
                                    <p:cond delay="0"/>
                                  </p:stCondLst>
                                  <p:childTnLst>
                                    <p:animMotion origin="layout" path="M -0.06041 1.85185E-6 L -0.00208 -0.09028 " pathEditMode="relative" rAng="0" ptsTypes="AA">
                                      <p:cBhvr>
                                        <p:cTn id="76" dur="2000" fill="hold"/>
                                        <p:tgtEl>
                                          <p:spTgt spid="180296"/>
                                        </p:tgtEl>
                                        <p:attrNameLst>
                                          <p:attrName>ppt_x</p:attrName>
                                          <p:attrName>ppt_y</p:attrName>
                                        </p:attrNameLst>
                                      </p:cBhvr>
                                      <p:rCtr x="2917" y="-4514"/>
                                    </p:animMotion>
                                  </p:childTnLst>
                                </p:cTn>
                              </p:par>
                              <p:par>
                                <p:cTn id="77" presetID="63" presetClass="path" presetSubtype="0" accel="50000" decel="50000" fill="hold" nodeType="withEffect">
                                  <p:stCondLst>
                                    <p:cond delay="0"/>
                                  </p:stCondLst>
                                  <p:childTnLst>
                                    <p:animMotion origin="layout" path="M -0.075 0.00139 L 0.02396 0.00278 " pathEditMode="relative" rAng="0" ptsTypes="AA">
                                      <p:cBhvr>
                                        <p:cTn id="78" dur="2000" fill="hold"/>
                                        <p:tgtEl>
                                          <p:spTgt spid="180308"/>
                                        </p:tgtEl>
                                        <p:attrNameLst>
                                          <p:attrName>ppt_x</p:attrName>
                                          <p:attrName>ppt_y</p:attrName>
                                        </p:attrNameLst>
                                      </p:cBhvr>
                                      <p:rCtr x="4948" y="69"/>
                                    </p:animMotion>
                                  </p:childTnLst>
                                </p:cTn>
                              </p:par>
                              <p:par>
                                <p:cTn id="79" presetID="10" presetClass="entr" presetSubtype="0" fill="hold" grpId="0" nodeType="withEffect">
                                  <p:stCondLst>
                                    <p:cond delay="0"/>
                                  </p:stCondLst>
                                  <p:childTnLst>
                                    <p:set>
                                      <p:cBhvr>
                                        <p:cTn id="80" dur="1" fill="hold">
                                          <p:stCondLst>
                                            <p:cond delay="0"/>
                                          </p:stCondLst>
                                        </p:cTn>
                                        <p:tgtEl>
                                          <p:spTgt spid="180445"/>
                                        </p:tgtEl>
                                        <p:attrNameLst>
                                          <p:attrName>style.visibility</p:attrName>
                                        </p:attrNameLst>
                                      </p:cBhvr>
                                      <p:to>
                                        <p:strVal val="visible"/>
                                      </p:to>
                                    </p:set>
                                    <p:animEffect transition="in" filter="fade">
                                      <p:cBhvr>
                                        <p:cTn id="81" dur="2000"/>
                                        <p:tgtEl>
                                          <p:spTgt spid="180445"/>
                                        </p:tgtEl>
                                      </p:cBhvr>
                                    </p:animEffect>
                                  </p:childTnLst>
                                </p:cTn>
                              </p:par>
                              <p:par>
                                <p:cTn id="82" presetID="10" presetClass="entr" presetSubtype="0" fill="hold" nodeType="withEffect">
                                  <p:stCondLst>
                                    <p:cond delay="0"/>
                                  </p:stCondLst>
                                  <p:childTnLst>
                                    <p:set>
                                      <p:cBhvr>
                                        <p:cTn id="83" dur="1" fill="hold">
                                          <p:stCondLst>
                                            <p:cond delay="0"/>
                                          </p:stCondLst>
                                        </p:cTn>
                                        <p:tgtEl>
                                          <p:spTgt spid="180386"/>
                                        </p:tgtEl>
                                        <p:attrNameLst>
                                          <p:attrName>style.visibility</p:attrName>
                                        </p:attrNameLst>
                                      </p:cBhvr>
                                      <p:to>
                                        <p:strVal val="visible"/>
                                      </p:to>
                                    </p:set>
                                    <p:animEffect transition="in" filter="fade">
                                      <p:cBhvr>
                                        <p:cTn id="84" dur="2000"/>
                                        <p:tgtEl>
                                          <p:spTgt spid="180386"/>
                                        </p:tgtEl>
                                      </p:cBhvr>
                                    </p:animEffect>
                                  </p:childTnLst>
                                </p:cTn>
                              </p:par>
                              <p:par>
                                <p:cTn id="85" presetID="10" presetClass="entr" presetSubtype="0" fill="hold" nodeType="withEffect">
                                  <p:stCondLst>
                                    <p:cond delay="0"/>
                                  </p:stCondLst>
                                  <p:childTnLst>
                                    <p:set>
                                      <p:cBhvr>
                                        <p:cTn id="86" dur="1" fill="hold">
                                          <p:stCondLst>
                                            <p:cond delay="0"/>
                                          </p:stCondLst>
                                        </p:cTn>
                                        <p:tgtEl>
                                          <p:spTgt spid="180385"/>
                                        </p:tgtEl>
                                        <p:attrNameLst>
                                          <p:attrName>style.visibility</p:attrName>
                                        </p:attrNameLst>
                                      </p:cBhvr>
                                      <p:to>
                                        <p:strVal val="visible"/>
                                      </p:to>
                                    </p:set>
                                    <p:animEffect transition="in" filter="fade">
                                      <p:cBhvr>
                                        <p:cTn id="87" dur="2000"/>
                                        <p:tgtEl>
                                          <p:spTgt spid="180385"/>
                                        </p:tgtEl>
                                      </p:cBhvr>
                                    </p:animEffect>
                                  </p:childTnLst>
                                </p:cTn>
                              </p:par>
                              <p:par>
                                <p:cTn id="88" presetID="10" presetClass="entr" presetSubtype="0" fill="hold" nodeType="withEffect">
                                  <p:stCondLst>
                                    <p:cond delay="0"/>
                                  </p:stCondLst>
                                  <p:childTnLst>
                                    <p:set>
                                      <p:cBhvr>
                                        <p:cTn id="89" dur="1" fill="hold">
                                          <p:stCondLst>
                                            <p:cond delay="0"/>
                                          </p:stCondLst>
                                        </p:cTn>
                                        <p:tgtEl>
                                          <p:spTgt spid="180384"/>
                                        </p:tgtEl>
                                        <p:attrNameLst>
                                          <p:attrName>style.visibility</p:attrName>
                                        </p:attrNameLst>
                                      </p:cBhvr>
                                      <p:to>
                                        <p:strVal val="visible"/>
                                      </p:to>
                                    </p:set>
                                    <p:animEffect transition="in" filter="fade">
                                      <p:cBhvr>
                                        <p:cTn id="90" dur="2000"/>
                                        <p:tgtEl>
                                          <p:spTgt spid="180384"/>
                                        </p:tgtEl>
                                      </p:cBhvr>
                                    </p:animEffect>
                                  </p:childTnLst>
                                </p:cTn>
                              </p:par>
                              <p:par>
                                <p:cTn id="91" presetID="10" presetClass="entr" presetSubtype="0" fill="hold" nodeType="withEffect">
                                  <p:stCondLst>
                                    <p:cond delay="0"/>
                                  </p:stCondLst>
                                  <p:childTnLst>
                                    <p:set>
                                      <p:cBhvr>
                                        <p:cTn id="92" dur="1" fill="hold">
                                          <p:stCondLst>
                                            <p:cond delay="0"/>
                                          </p:stCondLst>
                                        </p:cTn>
                                        <p:tgtEl>
                                          <p:spTgt spid="180431"/>
                                        </p:tgtEl>
                                        <p:attrNameLst>
                                          <p:attrName>style.visibility</p:attrName>
                                        </p:attrNameLst>
                                      </p:cBhvr>
                                      <p:to>
                                        <p:strVal val="visible"/>
                                      </p:to>
                                    </p:set>
                                    <p:animEffect transition="in" filter="fade">
                                      <p:cBhvr>
                                        <p:cTn id="93" dur="2000"/>
                                        <p:tgtEl>
                                          <p:spTgt spid="180431"/>
                                        </p:tgtEl>
                                      </p:cBhvr>
                                    </p:animEffect>
                                  </p:childTnLst>
                                </p:cTn>
                              </p:par>
                            </p:childTnLst>
                          </p:cTn>
                        </p:par>
                        <p:par>
                          <p:cTn id="94" fill="hold" nodeType="afterGroup">
                            <p:stCondLst>
                              <p:cond delay="15700"/>
                            </p:stCondLst>
                            <p:childTnLst>
                              <p:par>
                                <p:cTn id="95" presetID="9" presetClass="entr" presetSubtype="0" fill="hold" grpId="0" nodeType="afterEffect">
                                  <p:stCondLst>
                                    <p:cond delay="0"/>
                                  </p:stCondLst>
                                  <p:childTnLst>
                                    <p:set>
                                      <p:cBhvr>
                                        <p:cTn id="96" dur="1" fill="hold">
                                          <p:stCondLst>
                                            <p:cond delay="0"/>
                                          </p:stCondLst>
                                        </p:cTn>
                                        <p:tgtEl>
                                          <p:spTgt spid="180435"/>
                                        </p:tgtEl>
                                        <p:attrNameLst>
                                          <p:attrName>style.visibility</p:attrName>
                                        </p:attrNameLst>
                                      </p:cBhvr>
                                      <p:to>
                                        <p:strVal val="visible"/>
                                      </p:to>
                                    </p:set>
                                    <p:animEffect transition="in" filter="dissolve">
                                      <p:cBhvr>
                                        <p:cTn id="97" dur="5000"/>
                                        <p:tgtEl>
                                          <p:spTgt spid="180435"/>
                                        </p:tgtEl>
                                      </p:cBhvr>
                                    </p:animEffect>
                                  </p:childTnLst>
                                </p:cTn>
                              </p:par>
                            </p:childTnLst>
                          </p:cTn>
                        </p:par>
                        <p:par>
                          <p:cTn id="98" fill="hold" nodeType="afterGroup">
                            <p:stCondLst>
                              <p:cond delay="20700"/>
                            </p:stCondLst>
                            <p:childTnLst>
                              <p:par>
                                <p:cTn id="99" presetID="10" presetClass="exit" presetSubtype="0" fill="hold" grpId="1" nodeType="afterEffect">
                                  <p:stCondLst>
                                    <p:cond delay="0"/>
                                  </p:stCondLst>
                                  <p:childTnLst>
                                    <p:animEffect transition="out" filter="fade">
                                      <p:cBhvr>
                                        <p:cTn id="100" dur="2000"/>
                                        <p:tgtEl>
                                          <p:spTgt spid="180445"/>
                                        </p:tgtEl>
                                      </p:cBhvr>
                                    </p:animEffect>
                                    <p:set>
                                      <p:cBhvr>
                                        <p:cTn id="101" dur="1" fill="hold">
                                          <p:stCondLst>
                                            <p:cond delay="1999"/>
                                          </p:stCondLst>
                                        </p:cTn>
                                        <p:tgtEl>
                                          <p:spTgt spid="180445"/>
                                        </p:tgtEl>
                                        <p:attrNameLst>
                                          <p:attrName>style.visibility</p:attrName>
                                        </p:attrNameLst>
                                      </p:cBhvr>
                                      <p:to>
                                        <p:strVal val="hidden"/>
                                      </p:to>
                                    </p:set>
                                  </p:childTnLst>
                                </p:cTn>
                              </p:par>
                              <p:par>
                                <p:cTn id="102" presetID="10" presetClass="exit" presetSubtype="0" fill="hold" grpId="1" nodeType="withEffect">
                                  <p:stCondLst>
                                    <p:cond delay="0"/>
                                  </p:stCondLst>
                                  <p:childTnLst>
                                    <p:animEffect transition="out" filter="fade">
                                      <p:cBhvr>
                                        <p:cTn id="103" dur="2000"/>
                                        <p:tgtEl>
                                          <p:spTgt spid="180444"/>
                                        </p:tgtEl>
                                      </p:cBhvr>
                                    </p:animEffect>
                                    <p:set>
                                      <p:cBhvr>
                                        <p:cTn id="104" dur="1" fill="hold">
                                          <p:stCondLst>
                                            <p:cond delay="1999"/>
                                          </p:stCondLst>
                                        </p:cTn>
                                        <p:tgtEl>
                                          <p:spTgt spid="180444"/>
                                        </p:tgtEl>
                                        <p:attrNameLst>
                                          <p:attrName>style.visibility</p:attrName>
                                        </p:attrNameLst>
                                      </p:cBhvr>
                                      <p:to>
                                        <p:strVal val="hidden"/>
                                      </p:to>
                                    </p:set>
                                  </p:childTnLst>
                                </p:cTn>
                              </p:par>
                              <p:par>
                                <p:cTn id="105" presetID="10" presetClass="exit" presetSubtype="0" fill="hold" nodeType="withEffect">
                                  <p:stCondLst>
                                    <p:cond delay="0"/>
                                  </p:stCondLst>
                                  <p:childTnLst>
                                    <p:animEffect transition="out" filter="fade">
                                      <p:cBhvr>
                                        <p:cTn id="106" dur="2000"/>
                                        <p:tgtEl>
                                          <p:spTgt spid="180468"/>
                                        </p:tgtEl>
                                      </p:cBhvr>
                                    </p:animEffect>
                                    <p:set>
                                      <p:cBhvr>
                                        <p:cTn id="107" dur="1" fill="hold">
                                          <p:stCondLst>
                                            <p:cond delay="1999"/>
                                          </p:stCondLst>
                                        </p:cTn>
                                        <p:tgtEl>
                                          <p:spTgt spid="180468"/>
                                        </p:tgtEl>
                                        <p:attrNameLst>
                                          <p:attrName>style.visibility</p:attrName>
                                        </p:attrNameLst>
                                      </p:cBhvr>
                                      <p:to>
                                        <p:strVal val="hidden"/>
                                      </p:to>
                                    </p:set>
                                  </p:childTnLst>
                                </p:cTn>
                              </p:par>
                              <p:par>
                                <p:cTn id="108" presetID="10" presetClass="exit" presetSubtype="0" fill="hold" nodeType="withEffect">
                                  <p:stCondLst>
                                    <p:cond delay="0"/>
                                  </p:stCondLst>
                                  <p:childTnLst>
                                    <p:animEffect transition="out" filter="fade">
                                      <p:cBhvr>
                                        <p:cTn id="109" dur="2000"/>
                                        <p:tgtEl>
                                          <p:spTgt spid="180467"/>
                                        </p:tgtEl>
                                      </p:cBhvr>
                                    </p:animEffect>
                                    <p:set>
                                      <p:cBhvr>
                                        <p:cTn id="110" dur="1" fill="hold">
                                          <p:stCondLst>
                                            <p:cond delay="1999"/>
                                          </p:stCondLst>
                                        </p:cTn>
                                        <p:tgtEl>
                                          <p:spTgt spid="180467"/>
                                        </p:tgtEl>
                                        <p:attrNameLst>
                                          <p:attrName>style.visibility</p:attrName>
                                        </p:attrNameLst>
                                      </p:cBhvr>
                                      <p:to>
                                        <p:strVal val="hidden"/>
                                      </p:to>
                                    </p:set>
                                  </p:childTnLst>
                                </p:cTn>
                              </p:par>
                              <p:par>
                                <p:cTn id="111" presetID="10" presetClass="exit" presetSubtype="0" fill="hold" nodeType="withEffect">
                                  <p:stCondLst>
                                    <p:cond delay="0"/>
                                  </p:stCondLst>
                                  <p:childTnLst>
                                    <p:animEffect transition="out" filter="fade">
                                      <p:cBhvr>
                                        <p:cTn id="112" dur="2000"/>
                                        <p:tgtEl>
                                          <p:spTgt spid="180386"/>
                                        </p:tgtEl>
                                      </p:cBhvr>
                                    </p:animEffect>
                                    <p:set>
                                      <p:cBhvr>
                                        <p:cTn id="113" dur="1" fill="hold">
                                          <p:stCondLst>
                                            <p:cond delay="1999"/>
                                          </p:stCondLst>
                                        </p:cTn>
                                        <p:tgtEl>
                                          <p:spTgt spid="180386"/>
                                        </p:tgtEl>
                                        <p:attrNameLst>
                                          <p:attrName>style.visibility</p:attrName>
                                        </p:attrNameLst>
                                      </p:cBhvr>
                                      <p:to>
                                        <p:strVal val="hidden"/>
                                      </p:to>
                                    </p:set>
                                  </p:childTnLst>
                                </p:cTn>
                              </p:par>
                              <p:par>
                                <p:cTn id="114" presetID="10" presetClass="exit" presetSubtype="0" fill="hold" nodeType="withEffect">
                                  <p:stCondLst>
                                    <p:cond delay="0"/>
                                  </p:stCondLst>
                                  <p:childTnLst>
                                    <p:animEffect transition="out" filter="fade">
                                      <p:cBhvr>
                                        <p:cTn id="115" dur="2000"/>
                                        <p:tgtEl>
                                          <p:spTgt spid="180385"/>
                                        </p:tgtEl>
                                      </p:cBhvr>
                                    </p:animEffect>
                                    <p:set>
                                      <p:cBhvr>
                                        <p:cTn id="116" dur="1" fill="hold">
                                          <p:stCondLst>
                                            <p:cond delay="1999"/>
                                          </p:stCondLst>
                                        </p:cTn>
                                        <p:tgtEl>
                                          <p:spTgt spid="180385"/>
                                        </p:tgtEl>
                                        <p:attrNameLst>
                                          <p:attrName>style.visibility</p:attrName>
                                        </p:attrNameLst>
                                      </p:cBhvr>
                                      <p:to>
                                        <p:strVal val="hidden"/>
                                      </p:to>
                                    </p:set>
                                  </p:childTnLst>
                                </p:cTn>
                              </p:par>
                              <p:par>
                                <p:cTn id="117" presetID="10" presetClass="exit" presetSubtype="0" fill="hold" nodeType="withEffect">
                                  <p:stCondLst>
                                    <p:cond delay="0"/>
                                  </p:stCondLst>
                                  <p:childTnLst>
                                    <p:animEffect transition="out" filter="fade">
                                      <p:cBhvr>
                                        <p:cTn id="118" dur="2000"/>
                                        <p:tgtEl>
                                          <p:spTgt spid="180384"/>
                                        </p:tgtEl>
                                      </p:cBhvr>
                                    </p:animEffect>
                                    <p:set>
                                      <p:cBhvr>
                                        <p:cTn id="119" dur="1" fill="hold">
                                          <p:stCondLst>
                                            <p:cond delay="1999"/>
                                          </p:stCondLst>
                                        </p:cTn>
                                        <p:tgtEl>
                                          <p:spTgt spid="180384"/>
                                        </p:tgtEl>
                                        <p:attrNameLst>
                                          <p:attrName>style.visibility</p:attrName>
                                        </p:attrNameLst>
                                      </p:cBhvr>
                                      <p:to>
                                        <p:strVal val="hidden"/>
                                      </p:to>
                                    </p:set>
                                  </p:childTnLst>
                                </p:cTn>
                              </p:par>
                              <p:par>
                                <p:cTn id="120" presetID="10" presetClass="exit" presetSubtype="0" fill="hold" nodeType="withEffect">
                                  <p:stCondLst>
                                    <p:cond delay="0"/>
                                  </p:stCondLst>
                                  <p:childTnLst>
                                    <p:animEffect transition="out" filter="fade">
                                      <p:cBhvr>
                                        <p:cTn id="121" dur="2000"/>
                                        <p:tgtEl>
                                          <p:spTgt spid="180431"/>
                                        </p:tgtEl>
                                      </p:cBhvr>
                                    </p:animEffect>
                                    <p:set>
                                      <p:cBhvr>
                                        <p:cTn id="122" dur="1" fill="hold">
                                          <p:stCondLst>
                                            <p:cond delay="1999"/>
                                          </p:stCondLst>
                                        </p:cTn>
                                        <p:tgtEl>
                                          <p:spTgt spid="180431"/>
                                        </p:tgtEl>
                                        <p:attrNameLst>
                                          <p:attrName>style.visibility</p:attrName>
                                        </p:attrNameLst>
                                      </p:cBhvr>
                                      <p:to>
                                        <p:strVal val="hidden"/>
                                      </p:to>
                                    </p:set>
                                  </p:childTnLst>
                                </p:cTn>
                              </p:par>
                              <p:par>
                                <p:cTn id="123" presetID="9" presetClass="exit" presetSubtype="0" fill="hold" grpId="1" nodeType="withEffect">
                                  <p:stCondLst>
                                    <p:cond delay="0"/>
                                  </p:stCondLst>
                                  <p:childTnLst>
                                    <p:animEffect transition="out" filter="dissolve">
                                      <p:cBhvr>
                                        <p:cTn id="124" dur="3000"/>
                                        <p:tgtEl>
                                          <p:spTgt spid="180435"/>
                                        </p:tgtEl>
                                      </p:cBhvr>
                                    </p:animEffect>
                                    <p:set>
                                      <p:cBhvr>
                                        <p:cTn id="125" dur="1" fill="hold">
                                          <p:stCondLst>
                                            <p:cond delay="2999"/>
                                          </p:stCondLst>
                                        </p:cTn>
                                        <p:tgtEl>
                                          <p:spTgt spid="180435"/>
                                        </p:tgtEl>
                                        <p:attrNameLst>
                                          <p:attrName>style.visibility</p:attrName>
                                        </p:attrNameLst>
                                      </p:cBhvr>
                                      <p:to>
                                        <p:strVal val="hidden"/>
                                      </p:to>
                                    </p:set>
                                  </p:childTnLst>
                                </p:cTn>
                              </p:par>
                              <p:par>
                                <p:cTn id="126" presetID="10" presetClass="exit" presetSubtype="0" fill="hold" nodeType="withEffect">
                                  <p:stCondLst>
                                    <p:cond delay="0"/>
                                  </p:stCondLst>
                                  <p:childTnLst>
                                    <p:animEffect transition="out" filter="fade">
                                      <p:cBhvr>
                                        <p:cTn id="127" dur="2000"/>
                                        <p:tgtEl>
                                          <p:spTgt spid="180466"/>
                                        </p:tgtEl>
                                      </p:cBhvr>
                                    </p:animEffect>
                                    <p:set>
                                      <p:cBhvr>
                                        <p:cTn id="128" dur="1" fill="hold">
                                          <p:stCondLst>
                                            <p:cond delay="1999"/>
                                          </p:stCondLst>
                                        </p:cTn>
                                        <p:tgtEl>
                                          <p:spTgt spid="180466"/>
                                        </p:tgtEl>
                                        <p:attrNameLst>
                                          <p:attrName>style.visibility</p:attrName>
                                        </p:attrNameLst>
                                      </p:cBhvr>
                                      <p:to>
                                        <p:strVal val="hidden"/>
                                      </p:to>
                                    </p:set>
                                  </p:childTnLst>
                                </p:cTn>
                              </p:par>
                              <p:par>
                                <p:cTn id="129" presetID="10" presetClass="exit" presetSubtype="0" fill="hold" nodeType="withEffect">
                                  <p:stCondLst>
                                    <p:cond delay="0"/>
                                  </p:stCondLst>
                                  <p:childTnLst>
                                    <p:animEffect transition="out" filter="fade">
                                      <p:cBhvr>
                                        <p:cTn id="130" dur="2000"/>
                                        <p:tgtEl>
                                          <p:spTgt spid="180465"/>
                                        </p:tgtEl>
                                      </p:cBhvr>
                                    </p:animEffect>
                                    <p:set>
                                      <p:cBhvr>
                                        <p:cTn id="131" dur="1" fill="hold">
                                          <p:stCondLst>
                                            <p:cond delay="1999"/>
                                          </p:stCondLst>
                                        </p:cTn>
                                        <p:tgtEl>
                                          <p:spTgt spid="180465"/>
                                        </p:tgtEl>
                                        <p:attrNameLst>
                                          <p:attrName>style.visibility</p:attrName>
                                        </p:attrNameLst>
                                      </p:cBhvr>
                                      <p:to>
                                        <p:strVal val="hidden"/>
                                      </p:to>
                                    </p:set>
                                  </p:childTnLst>
                                </p:cTn>
                              </p:par>
                              <p:par>
                                <p:cTn id="132" presetID="42" presetClass="path" presetSubtype="0" accel="50000" decel="50000" fill="hold" nodeType="withEffect">
                                  <p:stCondLst>
                                    <p:cond delay="0"/>
                                  </p:stCondLst>
                                  <p:childTnLst>
                                    <p:animMotion origin="layout" path="M -2.22222E-6 3.7037E-6 L 0.01146 0.05416 " pathEditMode="relative" rAng="0" ptsTypes="AA">
                                      <p:cBhvr>
                                        <p:cTn id="133" dur="2000" fill="hold"/>
                                        <p:tgtEl>
                                          <p:spTgt spid="180293"/>
                                        </p:tgtEl>
                                        <p:attrNameLst>
                                          <p:attrName>ppt_x</p:attrName>
                                          <p:attrName>ppt_y</p:attrName>
                                        </p:attrNameLst>
                                      </p:cBhvr>
                                      <p:rCtr x="573" y="2708"/>
                                    </p:animMotion>
                                  </p:childTnLst>
                                </p:cTn>
                              </p:par>
                              <p:par>
                                <p:cTn id="134" presetID="10" presetClass="exit" presetSubtype="0" fill="hold" nodeType="withEffect">
                                  <p:stCondLst>
                                    <p:cond delay="0"/>
                                  </p:stCondLst>
                                  <p:childTnLst>
                                    <p:animEffect transition="out" filter="fade">
                                      <p:cBhvr>
                                        <p:cTn id="135" dur="3000"/>
                                        <p:tgtEl>
                                          <p:spTgt spid="180321"/>
                                        </p:tgtEl>
                                      </p:cBhvr>
                                    </p:animEffect>
                                    <p:set>
                                      <p:cBhvr>
                                        <p:cTn id="136" dur="1" fill="hold">
                                          <p:stCondLst>
                                            <p:cond delay="2999"/>
                                          </p:stCondLst>
                                        </p:cTn>
                                        <p:tgtEl>
                                          <p:spTgt spid="180321"/>
                                        </p:tgtEl>
                                        <p:attrNameLst>
                                          <p:attrName>style.visibility</p:attrName>
                                        </p:attrNameLst>
                                      </p:cBhvr>
                                      <p:to>
                                        <p:strVal val="hidden"/>
                                      </p:to>
                                    </p:set>
                                  </p:childTnLst>
                                </p:cTn>
                              </p:par>
                              <p:par>
                                <p:cTn id="137" presetID="10" presetClass="exit" presetSubtype="0" fill="hold" grpId="1" nodeType="withEffect">
                                  <p:stCondLst>
                                    <p:cond delay="0"/>
                                  </p:stCondLst>
                                  <p:childTnLst>
                                    <p:animEffect transition="out" filter="fade">
                                      <p:cBhvr>
                                        <p:cTn id="138" dur="3000"/>
                                        <p:tgtEl>
                                          <p:spTgt spid="180313"/>
                                        </p:tgtEl>
                                      </p:cBhvr>
                                    </p:animEffect>
                                    <p:set>
                                      <p:cBhvr>
                                        <p:cTn id="139" dur="1" fill="hold">
                                          <p:stCondLst>
                                            <p:cond delay="2999"/>
                                          </p:stCondLst>
                                        </p:cTn>
                                        <p:tgtEl>
                                          <p:spTgt spid="180313"/>
                                        </p:tgtEl>
                                        <p:attrNameLst>
                                          <p:attrName>style.visibility</p:attrName>
                                        </p:attrNameLst>
                                      </p:cBhvr>
                                      <p:to>
                                        <p:strVal val="hidden"/>
                                      </p:to>
                                    </p:set>
                                  </p:childTnLst>
                                </p:cTn>
                              </p:par>
                              <p:par>
                                <p:cTn id="140" presetID="10" presetClass="exit" presetSubtype="0" fill="hold" grpId="1" nodeType="withEffect">
                                  <p:stCondLst>
                                    <p:cond delay="0"/>
                                  </p:stCondLst>
                                  <p:childTnLst>
                                    <p:animEffect transition="out" filter="fade">
                                      <p:cBhvr>
                                        <p:cTn id="141" dur="3000"/>
                                        <p:tgtEl>
                                          <p:spTgt spid="180312"/>
                                        </p:tgtEl>
                                      </p:cBhvr>
                                    </p:animEffect>
                                    <p:set>
                                      <p:cBhvr>
                                        <p:cTn id="142" dur="1" fill="hold">
                                          <p:stCondLst>
                                            <p:cond delay="2999"/>
                                          </p:stCondLst>
                                        </p:cTn>
                                        <p:tgtEl>
                                          <p:spTgt spid="180312"/>
                                        </p:tgtEl>
                                        <p:attrNameLst>
                                          <p:attrName>style.visibility</p:attrName>
                                        </p:attrNameLst>
                                      </p:cBhvr>
                                      <p:to>
                                        <p:strVal val="hidden"/>
                                      </p:to>
                                    </p:set>
                                  </p:childTnLst>
                                </p:cTn>
                              </p:par>
                              <p:par>
                                <p:cTn id="143" presetID="10" presetClass="exit" presetSubtype="0" fill="hold" nodeType="withEffect">
                                  <p:stCondLst>
                                    <p:cond delay="0"/>
                                  </p:stCondLst>
                                  <p:childTnLst>
                                    <p:animEffect transition="out" filter="fade">
                                      <p:cBhvr>
                                        <p:cTn id="144" dur="3000"/>
                                        <p:tgtEl>
                                          <p:spTgt spid="180324"/>
                                        </p:tgtEl>
                                      </p:cBhvr>
                                    </p:animEffect>
                                    <p:set>
                                      <p:cBhvr>
                                        <p:cTn id="145" dur="1" fill="hold">
                                          <p:stCondLst>
                                            <p:cond delay="2999"/>
                                          </p:stCondLst>
                                        </p:cTn>
                                        <p:tgtEl>
                                          <p:spTgt spid="180324"/>
                                        </p:tgtEl>
                                        <p:attrNameLst>
                                          <p:attrName>style.visibility</p:attrName>
                                        </p:attrNameLst>
                                      </p:cBhvr>
                                      <p:to>
                                        <p:strVal val="hidden"/>
                                      </p:to>
                                    </p:set>
                                  </p:childTnLst>
                                </p:cTn>
                              </p:par>
                              <p:par>
                                <p:cTn id="146" presetID="10" presetClass="exit" presetSubtype="0" fill="hold" grpId="0" nodeType="withEffect">
                                  <p:stCondLst>
                                    <p:cond delay="0"/>
                                  </p:stCondLst>
                                  <p:childTnLst>
                                    <p:animEffect transition="out" filter="fade">
                                      <p:cBhvr>
                                        <p:cTn id="147" dur="3000"/>
                                        <p:tgtEl>
                                          <p:spTgt spid="180316"/>
                                        </p:tgtEl>
                                      </p:cBhvr>
                                    </p:animEffect>
                                    <p:set>
                                      <p:cBhvr>
                                        <p:cTn id="148" dur="1" fill="hold">
                                          <p:stCondLst>
                                            <p:cond delay="2999"/>
                                          </p:stCondLst>
                                        </p:cTn>
                                        <p:tgtEl>
                                          <p:spTgt spid="180316"/>
                                        </p:tgtEl>
                                        <p:attrNameLst>
                                          <p:attrName>style.visibility</p:attrName>
                                        </p:attrNameLst>
                                      </p:cBhvr>
                                      <p:to>
                                        <p:strVal val="hidden"/>
                                      </p:to>
                                    </p:set>
                                  </p:childTnLst>
                                </p:cTn>
                              </p:par>
                              <p:par>
                                <p:cTn id="149" presetID="10" presetClass="exit" presetSubtype="0" fill="hold" grpId="0" nodeType="withEffect">
                                  <p:stCondLst>
                                    <p:cond delay="0"/>
                                  </p:stCondLst>
                                  <p:childTnLst>
                                    <p:animEffect transition="out" filter="fade">
                                      <p:cBhvr>
                                        <p:cTn id="150" dur="3000"/>
                                        <p:tgtEl>
                                          <p:spTgt spid="180311"/>
                                        </p:tgtEl>
                                      </p:cBhvr>
                                    </p:animEffect>
                                    <p:set>
                                      <p:cBhvr>
                                        <p:cTn id="151" dur="1" fill="hold">
                                          <p:stCondLst>
                                            <p:cond delay="2999"/>
                                          </p:stCondLst>
                                        </p:cTn>
                                        <p:tgtEl>
                                          <p:spTgt spid="180311"/>
                                        </p:tgtEl>
                                        <p:attrNameLst>
                                          <p:attrName>style.visibility</p:attrName>
                                        </p:attrNameLst>
                                      </p:cBhvr>
                                      <p:to>
                                        <p:strVal val="hidden"/>
                                      </p:to>
                                    </p:set>
                                  </p:childTnLst>
                                </p:cTn>
                              </p:par>
                              <p:par>
                                <p:cTn id="152" presetID="10" presetClass="exit" presetSubtype="0" fill="hold" grpId="1" nodeType="withEffect">
                                  <p:stCondLst>
                                    <p:cond delay="0"/>
                                  </p:stCondLst>
                                  <p:childTnLst>
                                    <p:animEffect transition="out" filter="fade">
                                      <p:cBhvr>
                                        <p:cTn id="153" dur="3000"/>
                                        <p:tgtEl>
                                          <p:spTgt spid="180314"/>
                                        </p:tgtEl>
                                      </p:cBhvr>
                                    </p:animEffect>
                                    <p:set>
                                      <p:cBhvr>
                                        <p:cTn id="154" dur="1" fill="hold">
                                          <p:stCondLst>
                                            <p:cond delay="2999"/>
                                          </p:stCondLst>
                                        </p:cTn>
                                        <p:tgtEl>
                                          <p:spTgt spid="180314"/>
                                        </p:tgtEl>
                                        <p:attrNameLst>
                                          <p:attrName>style.visibility</p:attrName>
                                        </p:attrNameLst>
                                      </p:cBhvr>
                                      <p:to>
                                        <p:strVal val="hidden"/>
                                      </p:to>
                                    </p:set>
                                  </p:childTnLst>
                                </p:cTn>
                              </p:par>
                              <p:par>
                                <p:cTn id="155" presetID="10" presetClass="exit" presetSubtype="0" fill="hold" grpId="1" nodeType="withEffect">
                                  <p:stCondLst>
                                    <p:cond delay="0"/>
                                  </p:stCondLst>
                                  <p:childTnLst>
                                    <p:animEffect transition="out" filter="fade">
                                      <p:cBhvr>
                                        <p:cTn id="156" dur="3000"/>
                                        <p:tgtEl>
                                          <p:spTgt spid="180315"/>
                                        </p:tgtEl>
                                      </p:cBhvr>
                                    </p:animEffect>
                                    <p:set>
                                      <p:cBhvr>
                                        <p:cTn id="157" dur="1" fill="hold">
                                          <p:stCondLst>
                                            <p:cond delay="2999"/>
                                          </p:stCondLst>
                                        </p:cTn>
                                        <p:tgtEl>
                                          <p:spTgt spid="180315"/>
                                        </p:tgtEl>
                                        <p:attrNameLst>
                                          <p:attrName>style.visibility</p:attrName>
                                        </p:attrNameLst>
                                      </p:cBhvr>
                                      <p:to>
                                        <p:strVal val="hidden"/>
                                      </p:to>
                                    </p:set>
                                  </p:childTnLst>
                                </p:cTn>
                              </p:par>
                              <p:par>
                                <p:cTn id="158" presetID="10" presetClass="exit" presetSubtype="0" fill="hold" nodeType="withEffect">
                                  <p:stCondLst>
                                    <p:cond delay="0"/>
                                  </p:stCondLst>
                                  <p:childTnLst>
                                    <p:animEffect transition="out" filter="fade">
                                      <p:cBhvr>
                                        <p:cTn id="159" dur="3000"/>
                                        <p:tgtEl>
                                          <p:spTgt spid="180318"/>
                                        </p:tgtEl>
                                      </p:cBhvr>
                                    </p:animEffect>
                                    <p:set>
                                      <p:cBhvr>
                                        <p:cTn id="160" dur="1" fill="hold">
                                          <p:stCondLst>
                                            <p:cond delay="2999"/>
                                          </p:stCondLst>
                                        </p:cTn>
                                        <p:tgtEl>
                                          <p:spTgt spid="180318"/>
                                        </p:tgtEl>
                                        <p:attrNameLst>
                                          <p:attrName>style.visibility</p:attrName>
                                        </p:attrNameLst>
                                      </p:cBhvr>
                                      <p:to>
                                        <p:strVal val="hidden"/>
                                      </p:to>
                                    </p:set>
                                  </p:childTnLst>
                                </p:cTn>
                              </p:par>
                              <p:par>
                                <p:cTn id="161" presetID="10" presetClass="exit" presetSubtype="0" fill="hold" grpId="0" nodeType="withEffect">
                                  <p:stCondLst>
                                    <p:cond delay="0"/>
                                  </p:stCondLst>
                                  <p:childTnLst>
                                    <p:animEffect transition="out" filter="fade">
                                      <p:cBhvr>
                                        <p:cTn id="162" dur="3000"/>
                                        <p:tgtEl>
                                          <p:spTgt spid="180317"/>
                                        </p:tgtEl>
                                      </p:cBhvr>
                                    </p:animEffect>
                                    <p:set>
                                      <p:cBhvr>
                                        <p:cTn id="163" dur="1" fill="hold">
                                          <p:stCondLst>
                                            <p:cond delay="2999"/>
                                          </p:stCondLst>
                                        </p:cTn>
                                        <p:tgtEl>
                                          <p:spTgt spid="180317"/>
                                        </p:tgtEl>
                                        <p:attrNameLst>
                                          <p:attrName>style.visibility</p:attrName>
                                        </p:attrNameLst>
                                      </p:cBhvr>
                                      <p:to>
                                        <p:strVal val="hidden"/>
                                      </p:to>
                                    </p:set>
                                  </p:childTnLst>
                                </p:cTn>
                              </p:par>
                            </p:childTnLst>
                          </p:cTn>
                        </p:par>
                        <p:par>
                          <p:cTn id="164" fill="hold" nodeType="afterGroup">
                            <p:stCondLst>
                              <p:cond delay="23700"/>
                            </p:stCondLst>
                            <p:childTnLst>
                              <p:par>
                                <p:cTn id="165" presetID="64" presetClass="path" presetSubtype="0" accel="50000" decel="50000" fill="hold" nodeType="afterEffect">
                                  <p:stCondLst>
                                    <p:cond delay="0"/>
                                  </p:stCondLst>
                                  <p:childTnLst>
                                    <p:animMotion origin="layout" path="M -0.0526 0.15208 L -0.06354 -0.01899 " pathEditMode="relative" rAng="0" ptsTypes="AA">
                                      <p:cBhvr>
                                        <p:cTn id="166" dur="2000" fill="hold"/>
                                        <p:tgtEl>
                                          <p:spTgt spid="180299"/>
                                        </p:tgtEl>
                                        <p:attrNameLst>
                                          <p:attrName>ppt_x</p:attrName>
                                          <p:attrName>ppt_y</p:attrName>
                                        </p:attrNameLst>
                                      </p:cBhvr>
                                      <p:rCtr x="-556" y="-8565"/>
                                    </p:animMotion>
                                  </p:childTnLst>
                                </p:cTn>
                              </p:par>
                            </p:childTnLst>
                          </p:cTn>
                        </p:par>
                        <p:par>
                          <p:cTn id="167" fill="hold" nodeType="afterGroup">
                            <p:stCondLst>
                              <p:cond delay="25700"/>
                            </p:stCondLst>
                            <p:childTnLst>
                              <p:par>
                                <p:cTn id="168" presetID="35" presetClass="path" presetSubtype="0" accel="50000" decel="50000" fill="hold" nodeType="afterEffect">
                                  <p:stCondLst>
                                    <p:cond delay="0"/>
                                  </p:stCondLst>
                                  <p:childTnLst>
                                    <p:animMotion origin="layout" path="M 0.01146 0.05417 L -0.05313 0.00695 " pathEditMode="relative" rAng="0" ptsTypes="AA">
                                      <p:cBhvr>
                                        <p:cTn id="169" dur="2000" fill="hold"/>
                                        <p:tgtEl>
                                          <p:spTgt spid="180293"/>
                                        </p:tgtEl>
                                        <p:attrNameLst>
                                          <p:attrName>ppt_x</p:attrName>
                                          <p:attrName>ppt_y</p:attrName>
                                        </p:attrNameLst>
                                      </p:cBhvr>
                                      <p:rCtr x="-3229" y="-2361"/>
                                    </p:animMotion>
                                  </p:childTnLst>
                                </p:cTn>
                              </p:par>
                              <p:par>
                                <p:cTn id="170" presetID="35" presetClass="path" presetSubtype="0" accel="50000" decel="50000" fill="hold" nodeType="withEffect">
                                  <p:stCondLst>
                                    <p:cond delay="0"/>
                                  </p:stCondLst>
                                  <p:childTnLst>
                                    <p:animMotion origin="layout" path="M -0.00417 0.09051 L -0.08021 -0.00162 " pathEditMode="relative" rAng="0" ptsTypes="AA">
                                      <p:cBhvr>
                                        <p:cTn id="171" dur="2000" fill="hold"/>
                                        <p:tgtEl>
                                          <p:spTgt spid="180290"/>
                                        </p:tgtEl>
                                        <p:attrNameLst>
                                          <p:attrName>ppt_x</p:attrName>
                                          <p:attrName>ppt_y</p:attrName>
                                        </p:attrNameLst>
                                      </p:cBhvr>
                                      <p:rCtr x="-3802" y="-4606"/>
                                    </p:animMotion>
                                  </p:childTnLst>
                                </p:cTn>
                              </p:par>
                              <p:par>
                                <p:cTn id="172" presetID="42" presetClass="path" presetSubtype="0" accel="50000" decel="50000" fill="hold" nodeType="withEffect">
                                  <p:stCondLst>
                                    <p:cond delay="0"/>
                                  </p:stCondLst>
                                  <p:childTnLst>
                                    <p:animMotion origin="layout" path="M -0.00208 -0.09028 L -0.07604 1.85185E-6 " pathEditMode="relative" rAng="0" ptsTypes="AA">
                                      <p:cBhvr>
                                        <p:cTn id="173" dur="2000" fill="hold"/>
                                        <p:tgtEl>
                                          <p:spTgt spid="180296"/>
                                        </p:tgtEl>
                                        <p:attrNameLst>
                                          <p:attrName>ppt_x</p:attrName>
                                          <p:attrName>ppt_y</p:attrName>
                                        </p:attrNameLst>
                                      </p:cBhvr>
                                      <p:rCtr x="-3698" y="4514"/>
                                    </p:animMotion>
                                  </p:childTnLst>
                                </p:cTn>
                              </p:par>
                              <p:par>
                                <p:cTn id="174" presetID="35" presetClass="path" presetSubtype="0" accel="50000" decel="50000" fill="hold" nodeType="withEffect">
                                  <p:stCondLst>
                                    <p:cond delay="0"/>
                                  </p:stCondLst>
                                  <p:childTnLst>
                                    <p:animMotion origin="layout" path="M -1.38889E-6 2.96296E-6 L -0.06476 -0.00348 " pathEditMode="relative" rAng="0" ptsTypes="AA">
                                      <p:cBhvr>
                                        <p:cTn id="175" dur="2000" fill="hold"/>
                                        <p:tgtEl>
                                          <p:spTgt spid="180308"/>
                                        </p:tgtEl>
                                        <p:attrNameLst>
                                          <p:attrName>ppt_x</p:attrName>
                                          <p:attrName>ppt_y</p:attrName>
                                        </p:attrNameLst>
                                      </p:cBhvr>
                                      <p:rCtr x="-3247" y="-185"/>
                                    </p:animMotion>
                                  </p:childTnLst>
                                </p:cTn>
                              </p:par>
                              <p:par>
                                <p:cTn id="176" presetID="64" presetClass="path" presetSubtype="0" accel="50000" decel="50000" fill="hold" nodeType="withEffect">
                                  <p:stCondLst>
                                    <p:cond delay="0"/>
                                  </p:stCondLst>
                                  <p:childTnLst>
                                    <p:animMotion origin="layout" path="M -0.06771 0.08611 L -0.06771 -2.59259E-6 " pathEditMode="relative" rAng="0" ptsTypes="AA">
                                      <p:cBhvr>
                                        <p:cTn id="177" dur="2000" fill="hold"/>
                                        <p:tgtEl>
                                          <p:spTgt spid="180305"/>
                                        </p:tgtEl>
                                        <p:attrNameLst>
                                          <p:attrName>ppt_x</p:attrName>
                                          <p:attrName>ppt_y</p:attrName>
                                        </p:attrNameLst>
                                      </p:cBhvr>
                                      <p:rCtr x="0" y="-4306"/>
                                    </p:animMotion>
                                  </p:childTnLst>
                                </p:cTn>
                              </p:par>
                              <p:par>
                                <p:cTn id="178" presetID="42" presetClass="path" presetSubtype="0" accel="50000" decel="50000" fill="hold" nodeType="withEffect">
                                  <p:stCondLst>
                                    <p:cond delay="0"/>
                                  </p:stCondLst>
                                  <p:childTnLst>
                                    <p:animMotion origin="layout" path="M -0.07153 -0.14189 L -0.06771 -4.44444E-6 " pathEditMode="relative" rAng="0" ptsTypes="AA">
                                      <p:cBhvr>
                                        <p:cTn id="179" dur="2000" fill="hold"/>
                                        <p:tgtEl>
                                          <p:spTgt spid="180302"/>
                                        </p:tgtEl>
                                        <p:attrNameLst>
                                          <p:attrName>ppt_x</p:attrName>
                                          <p:attrName>ppt_y</p:attrName>
                                        </p:attrNameLst>
                                      </p:cBhvr>
                                      <p:rCtr x="191" y="7083"/>
                                    </p:animMotion>
                                  </p:childTnLst>
                                </p:cTn>
                              </p:par>
                            </p:childTnLst>
                          </p:cTn>
                        </p:par>
                        <p:par>
                          <p:cTn id="180" fill="hold" nodeType="afterGroup">
                            <p:stCondLst>
                              <p:cond delay="27700"/>
                            </p:stCondLst>
                            <p:childTnLst>
                              <p:par>
                                <p:cTn id="181" presetID="10" presetClass="entr" presetSubtype="0" fill="hold" nodeType="afterEffect">
                                  <p:stCondLst>
                                    <p:cond delay="0"/>
                                  </p:stCondLst>
                                  <p:childTnLst>
                                    <p:set>
                                      <p:cBhvr>
                                        <p:cTn id="182" dur="1" fill="hold">
                                          <p:stCondLst>
                                            <p:cond delay="0"/>
                                          </p:stCondLst>
                                        </p:cTn>
                                        <p:tgtEl>
                                          <p:spTgt spid="180428"/>
                                        </p:tgtEl>
                                        <p:attrNameLst>
                                          <p:attrName>style.visibility</p:attrName>
                                        </p:attrNameLst>
                                      </p:cBhvr>
                                      <p:to>
                                        <p:strVal val="visible"/>
                                      </p:to>
                                    </p:set>
                                    <p:animEffect transition="in" filter="fade">
                                      <p:cBhvr>
                                        <p:cTn id="183" dur="2000"/>
                                        <p:tgtEl>
                                          <p:spTgt spid="180428"/>
                                        </p:tgtEl>
                                      </p:cBhvr>
                                    </p:animEffect>
                                  </p:childTnLst>
                                </p:cTn>
                              </p:par>
                              <p:par>
                                <p:cTn id="184" presetID="10" presetClass="entr" presetSubtype="0" fill="hold" nodeType="withEffect">
                                  <p:stCondLst>
                                    <p:cond delay="0"/>
                                  </p:stCondLst>
                                  <p:childTnLst>
                                    <p:set>
                                      <p:cBhvr>
                                        <p:cTn id="185" dur="1" fill="hold">
                                          <p:stCondLst>
                                            <p:cond delay="0"/>
                                          </p:stCondLst>
                                        </p:cTn>
                                        <p:tgtEl>
                                          <p:spTgt spid="180427"/>
                                        </p:tgtEl>
                                        <p:attrNameLst>
                                          <p:attrName>style.visibility</p:attrName>
                                        </p:attrNameLst>
                                      </p:cBhvr>
                                      <p:to>
                                        <p:strVal val="visible"/>
                                      </p:to>
                                    </p:set>
                                    <p:animEffect transition="in" filter="fade">
                                      <p:cBhvr>
                                        <p:cTn id="186" dur="2000"/>
                                        <p:tgtEl>
                                          <p:spTgt spid="180427"/>
                                        </p:tgtEl>
                                      </p:cBhvr>
                                    </p:animEffect>
                                  </p:childTnLst>
                                </p:cTn>
                              </p:par>
                              <p:par>
                                <p:cTn id="187" presetID="10" presetClass="entr" presetSubtype="0" fill="hold" nodeType="withEffect">
                                  <p:stCondLst>
                                    <p:cond delay="0"/>
                                  </p:stCondLst>
                                  <p:childTnLst>
                                    <p:set>
                                      <p:cBhvr>
                                        <p:cTn id="188" dur="1" fill="hold">
                                          <p:stCondLst>
                                            <p:cond delay="0"/>
                                          </p:stCondLst>
                                        </p:cTn>
                                        <p:tgtEl>
                                          <p:spTgt spid="180426"/>
                                        </p:tgtEl>
                                        <p:attrNameLst>
                                          <p:attrName>style.visibility</p:attrName>
                                        </p:attrNameLst>
                                      </p:cBhvr>
                                      <p:to>
                                        <p:strVal val="visible"/>
                                      </p:to>
                                    </p:set>
                                    <p:animEffect transition="in" filter="fade">
                                      <p:cBhvr>
                                        <p:cTn id="189" dur="2000"/>
                                        <p:tgtEl>
                                          <p:spTgt spid="180426"/>
                                        </p:tgtEl>
                                      </p:cBhvr>
                                    </p:animEffect>
                                  </p:childTnLst>
                                </p:cTn>
                              </p:par>
                              <p:par>
                                <p:cTn id="190" presetID="10" presetClass="entr" presetSubtype="0" fill="hold" nodeType="withEffect">
                                  <p:stCondLst>
                                    <p:cond delay="0"/>
                                  </p:stCondLst>
                                  <p:childTnLst>
                                    <p:set>
                                      <p:cBhvr>
                                        <p:cTn id="191" dur="1" fill="hold">
                                          <p:stCondLst>
                                            <p:cond delay="0"/>
                                          </p:stCondLst>
                                        </p:cTn>
                                        <p:tgtEl>
                                          <p:spTgt spid="180429"/>
                                        </p:tgtEl>
                                        <p:attrNameLst>
                                          <p:attrName>style.visibility</p:attrName>
                                        </p:attrNameLst>
                                      </p:cBhvr>
                                      <p:to>
                                        <p:strVal val="visible"/>
                                      </p:to>
                                    </p:set>
                                    <p:animEffect transition="in" filter="fade">
                                      <p:cBhvr>
                                        <p:cTn id="192" dur="2000"/>
                                        <p:tgtEl>
                                          <p:spTgt spid="180429"/>
                                        </p:tgtEl>
                                      </p:cBhvr>
                                    </p:animEffect>
                                  </p:childTnLst>
                                </p:cTn>
                              </p:par>
                              <p:par>
                                <p:cTn id="193" presetID="10" presetClass="entr" presetSubtype="0" fill="hold" nodeType="withEffect">
                                  <p:stCondLst>
                                    <p:cond delay="0"/>
                                  </p:stCondLst>
                                  <p:childTnLst>
                                    <p:set>
                                      <p:cBhvr>
                                        <p:cTn id="194" dur="1" fill="hold">
                                          <p:stCondLst>
                                            <p:cond delay="0"/>
                                          </p:stCondLst>
                                        </p:cTn>
                                        <p:tgtEl>
                                          <p:spTgt spid="180430"/>
                                        </p:tgtEl>
                                        <p:attrNameLst>
                                          <p:attrName>style.visibility</p:attrName>
                                        </p:attrNameLst>
                                      </p:cBhvr>
                                      <p:to>
                                        <p:strVal val="visible"/>
                                      </p:to>
                                    </p:set>
                                    <p:animEffect transition="in" filter="fade">
                                      <p:cBhvr>
                                        <p:cTn id="195" dur="2000"/>
                                        <p:tgtEl>
                                          <p:spTgt spid="180430"/>
                                        </p:tgtEl>
                                      </p:cBhvr>
                                    </p:animEffect>
                                  </p:childTnLst>
                                </p:cTn>
                              </p:par>
                              <p:par>
                                <p:cTn id="196" presetID="10" presetClass="entr" presetSubtype="0" fill="hold" nodeType="withEffect">
                                  <p:stCondLst>
                                    <p:cond delay="0"/>
                                  </p:stCondLst>
                                  <p:childTnLst>
                                    <p:set>
                                      <p:cBhvr>
                                        <p:cTn id="197" dur="1" fill="hold">
                                          <p:stCondLst>
                                            <p:cond delay="0"/>
                                          </p:stCondLst>
                                        </p:cTn>
                                        <p:tgtEl>
                                          <p:spTgt spid="180454"/>
                                        </p:tgtEl>
                                        <p:attrNameLst>
                                          <p:attrName>style.visibility</p:attrName>
                                        </p:attrNameLst>
                                      </p:cBhvr>
                                      <p:to>
                                        <p:strVal val="visible"/>
                                      </p:to>
                                    </p:set>
                                    <p:animEffect transition="in" filter="fade">
                                      <p:cBhvr>
                                        <p:cTn id="198" dur="2000"/>
                                        <p:tgtEl>
                                          <p:spTgt spid="180454"/>
                                        </p:tgtEl>
                                      </p:cBhvr>
                                    </p:animEffect>
                                  </p:childTnLst>
                                </p:cTn>
                              </p:par>
                              <p:par>
                                <p:cTn id="199" presetID="10" presetClass="entr" presetSubtype="0" fill="hold" nodeType="withEffect">
                                  <p:stCondLst>
                                    <p:cond delay="0"/>
                                  </p:stCondLst>
                                  <p:childTnLst>
                                    <p:set>
                                      <p:cBhvr>
                                        <p:cTn id="200" dur="1" fill="hold">
                                          <p:stCondLst>
                                            <p:cond delay="0"/>
                                          </p:stCondLst>
                                        </p:cTn>
                                        <p:tgtEl>
                                          <p:spTgt spid="180446"/>
                                        </p:tgtEl>
                                        <p:attrNameLst>
                                          <p:attrName>style.visibility</p:attrName>
                                        </p:attrNameLst>
                                      </p:cBhvr>
                                      <p:to>
                                        <p:strVal val="visible"/>
                                      </p:to>
                                    </p:set>
                                    <p:animEffect transition="in" filter="fade">
                                      <p:cBhvr>
                                        <p:cTn id="201" dur="2000"/>
                                        <p:tgtEl>
                                          <p:spTgt spid="180446"/>
                                        </p:tgtEl>
                                      </p:cBhvr>
                                    </p:animEffect>
                                  </p:childTnLst>
                                </p:cTn>
                              </p:par>
                              <p:par>
                                <p:cTn id="202" presetID="10" presetClass="exit" presetSubtype="0" fill="hold" nodeType="withEffect">
                                  <p:stCondLst>
                                    <p:cond delay="0"/>
                                  </p:stCondLst>
                                  <p:childTnLst>
                                    <p:animEffect transition="out" filter="fade">
                                      <p:cBhvr>
                                        <p:cTn id="203" dur="2000"/>
                                        <p:tgtEl>
                                          <p:spTgt spid="180275"/>
                                        </p:tgtEl>
                                      </p:cBhvr>
                                    </p:animEffect>
                                    <p:set>
                                      <p:cBhvr>
                                        <p:cTn id="204" dur="1" fill="hold">
                                          <p:stCondLst>
                                            <p:cond delay="1999"/>
                                          </p:stCondLst>
                                        </p:cTn>
                                        <p:tgtEl>
                                          <p:spTgt spid="180275"/>
                                        </p:tgtEl>
                                        <p:attrNameLst>
                                          <p:attrName>style.visibility</p:attrName>
                                        </p:attrNameLst>
                                      </p:cBhvr>
                                      <p:to>
                                        <p:strVal val="hidden"/>
                                      </p:to>
                                    </p:set>
                                  </p:childTnLst>
                                </p:cTn>
                              </p:par>
                              <p:par>
                                <p:cTn id="205" presetID="10" presetClass="entr" presetSubtype="0" fill="hold" nodeType="withEffect">
                                  <p:stCondLst>
                                    <p:cond delay="0"/>
                                  </p:stCondLst>
                                  <p:childTnLst>
                                    <p:set>
                                      <p:cBhvr>
                                        <p:cTn id="206" dur="1" fill="hold">
                                          <p:stCondLst>
                                            <p:cond delay="0"/>
                                          </p:stCondLst>
                                        </p:cTn>
                                        <p:tgtEl>
                                          <p:spTgt spid="180455"/>
                                        </p:tgtEl>
                                        <p:attrNameLst>
                                          <p:attrName>style.visibility</p:attrName>
                                        </p:attrNameLst>
                                      </p:cBhvr>
                                      <p:to>
                                        <p:strVal val="visible"/>
                                      </p:to>
                                    </p:set>
                                    <p:animEffect transition="in" filter="fade">
                                      <p:cBhvr>
                                        <p:cTn id="207" dur="2000"/>
                                        <p:tgtEl>
                                          <p:spTgt spid="180455"/>
                                        </p:tgtEl>
                                      </p:cBhvr>
                                    </p:animEffect>
                                  </p:childTnLst>
                                </p:cTn>
                              </p:par>
                            </p:childTnLst>
                          </p:cTn>
                        </p:par>
                        <p:par>
                          <p:cTn id="208" fill="hold" nodeType="afterGroup">
                            <p:stCondLst>
                              <p:cond delay="29700"/>
                            </p:stCondLst>
                            <p:childTnLst>
                              <p:par>
                                <p:cTn id="209" presetID="10" presetClass="exit" presetSubtype="0" fill="hold" nodeType="afterEffect">
                                  <p:stCondLst>
                                    <p:cond delay="3000"/>
                                  </p:stCondLst>
                                  <p:childTnLst>
                                    <p:animEffect transition="out" filter="fade">
                                      <p:cBhvr>
                                        <p:cTn id="210" dur="2000"/>
                                        <p:tgtEl>
                                          <p:spTgt spid="180429"/>
                                        </p:tgtEl>
                                      </p:cBhvr>
                                    </p:animEffect>
                                    <p:set>
                                      <p:cBhvr>
                                        <p:cTn id="211" dur="1" fill="hold">
                                          <p:stCondLst>
                                            <p:cond delay="1999"/>
                                          </p:stCondLst>
                                        </p:cTn>
                                        <p:tgtEl>
                                          <p:spTgt spid="180429"/>
                                        </p:tgtEl>
                                        <p:attrNameLst>
                                          <p:attrName>style.visibility</p:attrName>
                                        </p:attrNameLst>
                                      </p:cBhvr>
                                      <p:to>
                                        <p:strVal val="hidden"/>
                                      </p:to>
                                    </p:set>
                                  </p:childTnLst>
                                </p:cTn>
                              </p:par>
                              <p:par>
                                <p:cTn id="212" presetID="10" presetClass="exit" presetSubtype="0" fill="hold" nodeType="withEffect">
                                  <p:stCondLst>
                                    <p:cond delay="3000"/>
                                  </p:stCondLst>
                                  <p:childTnLst>
                                    <p:animEffect transition="out" filter="fade">
                                      <p:cBhvr>
                                        <p:cTn id="213" dur="2000"/>
                                        <p:tgtEl>
                                          <p:spTgt spid="180426"/>
                                        </p:tgtEl>
                                      </p:cBhvr>
                                    </p:animEffect>
                                    <p:set>
                                      <p:cBhvr>
                                        <p:cTn id="214" dur="1" fill="hold">
                                          <p:stCondLst>
                                            <p:cond delay="1999"/>
                                          </p:stCondLst>
                                        </p:cTn>
                                        <p:tgtEl>
                                          <p:spTgt spid="180426"/>
                                        </p:tgtEl>
                                        <p:attrNameLst>
                                          <p:attrName>style.visibility</p:attrName>
                                        </p:attrNameLst>
                                      </p:cBhvr>
                                      <p:to>
                                        <p:strVal val="hidden"/>
                                      </p:to>
                                    </p:set>
                                  </p:childTnLst>
                                </p:cTn>
                              </p:par>
                              <p:par>
                                <p:cTn id="215" presetID="10" presetClass="exit" presetSubtype="0" fill="hold" nodeType="withEffect">
                                  <p:stCondLst>
                                    <p:cond delay="3000"/>
                                  </p:stCondLst>
                                  <p:childTnLst>
                                    <p:animEffect transition="out" filter="fade">
                                      <p:cBhvr>
                                        <p:cTn id="216" dur="2000"/>
                                        <p:tgtEl>
                                          <p:spTgt spid="180427"/>
                                        </p:tgtEl>
                                      </p:cBhvr>
                                    </p:animEffect>
                                    <p:set>
                                      <p:cBhvr>
                                        <p:cTn id="217" dur="1" fill="hold">
                                          <p:stCondLst>
                                            <p:cond delay="1999"/>
                                          </p:stCondLst>
                                        </p:cTn>
                                        <p:tgtEl>
                                          <p:spTgt spid="180427"/>
                                        </p:tgtEl>
                                        <p:attrNameLst>
                                          <p:attrName>style.visibility</p:attrName>
                                        </p:attrNameLst>
                                      </p:cBhvr>
                                      <p:to>
                                        <p:strVal val="hidden"/>
                                      </p:to>
                                    </p:set>
                                  </p:childTnLst>
                                </p:cTn>
                              </p:par>
                              <p:par>
                                <p:cTn id="218" presetID="10" presetClass="exit" presetSubtype="0" fill="hold" nodeType="withEffect">
                                  <p:stCondLst>
                                    <p:cond delay="3000"/>
                                  </p:stCondLst>
                                  <p:childTnLst>
                                    <p:animEffect transition="out" filter="fade">
                                      <p:cBhvr>
                                        <p:cTn id="219" dur="2000"/>
                                        <p:tgtEl>
                                          <p:spTgt spid="180428"/>
                                        </p:tgtEl>
                                      </p:cBhvr>
                                    </p:animEffect>
                                    <p:set>
                                      <p:cBhvr>
                                        <p:cTn id="220" dur="1" fill="hold">
                                          <p:stCondLst>
                                            <p:cond delay="1999"/>
                                          </p:stCondLst>
                                        </p:cTn>
                                        <p:tgtEl>
                                          <p:spTgt spid="180428"/>
                                        </p:tgtEl>
                                        <p:attrNameLst>
                                          <p:attrName>style.visibility</p:attrName>
                                        </p:attrNameLst>
                                      </p:cBhvr>
                                      <p:to>
                                        <p:strVal val="hidden"/>
                                      </p:to>
                                    </p:set>
                                  </p:childTnLst>
                                </p:cTn>
                              </p:par>
                              <p:par>
                                <p:cTn id="221" presetID="10" presetClass="exit" presetSubtype="0" fill="hold" nodeType="withEffect">
                                  <p:stCondLst>
                                    <p:cond delay="3000"/>
                                  </p:stCondLst>
                                  <p:childTnLst>
                                    <p:animEffect transition="out" filter="fade">
                                      <p:cBhvr>
                                        <p:cTn id="222" dur="2000"/>
                                        <p:tgtEl>
                                          <p:spTgt spid="180430"/>
                                        </p:tgtEl>
                                      </p:cBhvr>
                                    </p:animEffect>
                                    <p:set>
                                      <p:cBhvr>
                                        <p:cTn id="223" dur="1" fill="hold">
                                          <p:stCondLst>
                                            <p:cond delay="1999"/>
                                          </p:stCondLst>
                                        </p:cTn>
                                        <p:tgtEl>
                                          <p:spTgt spid="180430"/>
                                        </p:tgtEl>
                                        <p:attrNameLst>
                                          <p:attrName>style.visibility</p:attrName>
                                        </p:attrNameLst>
                                      </p:cBhvr>
                                      <p:to>
                                        <p:strVal val="hidden"/>
                                      </p:to>
                                    </p:set>
                                  </p:childTnLst>
                                </p:cTn>
                              </p:par>
                              <p:par>
                                <p:cTn id="224" presetID="10" presetClass="exit" presetSubtype="0" fill="hold" nodeType="withEffect">
                                  <p:stCondLst>
                                    <p:cond delay="3000"/>
                                  </p:stCondLst>
                                  <p:childTnLst>
                                    <p:animEffect transition="out" filter="fade">
                                      <p:cBhvr>
                                        <p:cTn id="225" dur="2000"/>
                                        <p:tgtEl>
                                          <p:spTgt spid="180454"/>
                                        </p:tgtEl>
                                      </p:cBhvr>
                                    </p:animEffect>
                                    <p:set>
                                      <p:cBhvr>
                                        <p:cTn id="226" dur="1" fill="hold">
                                          <p:stCondLst>
                                            <p:cond delay="1999"/>
                                          </p:stCondLst>
                                        </p:cTn>
                                        <p:tgtEl>
                                          <p:spTgt spid="180454"/>
                                        </p:tgtEl>
                                        <p:attrNameLst>
                                          <p:attrName>style.visibility</p:attrName>
                                        </p:attrNameLst>
                                      </p:cBhvr>
                                      <p:to>
                                        <p:strVal val="hidden"/>
                                      </p:to>
                                    </p:set>
                                  </p:childTnLst>
                                </p:cTn>
                              </p:par>
                              <p:par>
                                <p:cTn id="227" presetID="10" presetClass="exit" presetSubtype="0" fill="hold" nodeType="withEffect">
                                  <p:stCondLst>
                                    <p:cond delay="3000"/>
                                  </p:stCondLst>
                                  <p:childTnLst>
                                    <p:animEffect transition="out" filter="fade">
                                      <p:cBhvr>
                                        <p:cTn id="228" dur="2000"/>
                                        <p:tgtEl>
                                          <p:spTgt spid="180446"/>
                                        </p:tgtEl>
                                      </p:cBhvr>
                                    </p:animEffect>
                                    <p:set>
                                      <p:cBhvr>
                                        <p:cTn id="229" dur="1" fill="hold">
                                          <p:stCondLst>
                                            <p:cond delay="1999"/>
                                          </p:stCondLst>
                                        </p:cTn>
                                        <p:tgtEl>
                                          <p:spTgt spid="18044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311" grpId="0" animBg="1"/>
      <p:bldP spid="180312" grpId="0" animBg="1"/>
      <p:bldP spid="180312" grpId="1" animBg="1"/>
      <p:bldP spid="180313" grpId="0" animBg="1"/>
      <p:bldP spid="180313" grpId="1" animBg="1"/>
      <p:bldP spid="180314" grpId="0" animBg="1"/>
      <p:bldP spid="180314" grpId="1" animBg="1"/>
      <p:bldP spid="180316" grpId="0" animBg="1"/>
      <p:bldP spid="180317" grpId="0" animBg="1"/>
      <p:bldP spid="180435" grpId="0" animBg="1"/>
      <p:bldP spid="180435" grpId="1" animBg="1"/>
      <p:bldP spid="180444" grpId="0" animBg="1"/>
      <p:bldP spid="180444" grpId="1" animBg="1"/>
      <p:bldP spid="180445" grpId="0" animBg="1"/>
      <p:bldP spid="180445" grpId="1" animBg="1"/>
      <p:bldP spid="180315" grpId="0" animBg="1"/>
      <p:bldP spid="180315"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AE6CDFAC-4FD8-40A2-8097-3091A2576AFC}"/>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659" name="Line 3">
            <a:extLst>
              <a:ext uri="{FF2B5EF4-FFF2-40B4-BE49-F238E27FC236}">
                <a16:creationId xmlns:a16="http://schemas.microsoft.com/office/drawing/2014/main" id="{67C3C003-78EE-49DB-B4A4-A1B9423BC03D}"/>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084" name="Text Box 4">
            <a:extLst>
              <a:ext uri="{FF2B5EF4-FFF2-40B4-BE49-F238E27FC236}">
                <a16:creationId xmlns:a16="http://schemas.microsoft.com/office/drawing/2014/main" id="{65D6653B-2675-43FE-93EB-7D5C91E1B82A}"/>
              </a:ext>
            </a:extLst>
          </p:cNvPr>
          <p:cNvSpPr txBox="1">
            <a:spLocks noChangeArrowheads="1"/>
          </p:cNvSpPr>
          <p:nvPr/>
        </p:nvSpPr>
        <p:spPr bwMode="auto">
          <a:xfrm>
            <a:off x="588963" y="1060450"/>
            <a:ext cx="3081337"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Keep Relative Positioning</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70661" name="Rectangle 5">
            <a:extLst>
              <a:ext uri="{FF2B5EF4-FFF2-40B4-BE49-F238E27FC236}">
                <a16:creationId xmlns:a16="http://schemas.microsoft.com/office/drawing/2014/main" id="{87E0607F-699C-44AB-B47F-D8E027208D8A}"/>
              </a:ext>
            </a:extLst>
          </p:cNvPr>
          <p:cNvSpPr>
            <a:spLocks noChangeArrowheads="1"/>
          </p:cNvSpPr>
          <p:nvPr/>
        </p:nvSpPr>
        <p:spPr bwMode="auto">
          <a:xfrm>
            <a:off x="604838" y="1947863"/>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70662" name="Line 6">
            <a:extLst>
              <a:ext uri="{FF2B5EF4-FFF2-40B4-BE49-F238E27FC236}">
                <a16:creationId xmlns:a16="http://schemas.microsoft.com/office/drawing/2014/main" id="{E6A4161E-D046-48E5-AB25-62EC63E6E3C4}"/>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63" name="Line 7">
            <a:extLst>
              <a:ext uri="{FF2B5EF4-FFF2-40B4-BE49-F238E27FC236}">
                <a16:creationId xmlns:a16="http://schemas.microsoft.com/office/drawing/2014/main" id="{3D977543-3508-46FC-B113-8BA10E247EF4}"/>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64" name="Line 8">
            <a:extLst>
              <a:ext uri="{FF2B5EF4-FFF2-40B4-BE49-F238E27FC236}">
                <a16:creationId xmlns:a16="http://schemas.microsoft.com/office/drawing/2014/main" id="{F81AAEC4-EFBE-4674-AA22-5B0A5609F0AB}"/>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65" name="Line 9">
            <a:extLst>
              <a:ext uri="{FF2B5EF4-FFF2-40B4-BE49-F238E27FC236}">
                <a16:creationId xmlns:a16="http://schemas.microsoft.com/office/drawing/2014/main" id="{0F129152-22F2-4F28-B8F6-A9BACBBB9AB1}"/>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66" name="Rectangle 10">
            <a:extLst>
              <a:ext uri="{FF2B5EF4-FFF2-40B4-BE49-F238E27FC236}">
                <a16:creationId xmlns:a16="http://schemas.microsoft.com/office/drawing/2014/main" id="{5A3BAB6D-CD33-47F8-98FD-6330A3F84847}"/>
              </a:ext>
            </a:extLst>
          </p:cNvPr>
          <p:cNvSpPr>
            <a:spLocks noChangeAspect="1" noChangeArrowheads="1"/>
          </p:cNvSpPr>
          <p:nvPr/>
        </p:nvSpPr>
        <p:spPr bwMode="auto">
          <a:xfrm>
            <a:off x="1930400" y="1790700"/>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667" name="Rectangle 11">
            <a:extLst>
              <a:ext uri="{FF2B5EF4-FFF2-40B4-BE49-F238E27FC236}">
                <a16:creationId xmlns:a16="http://schemas.microsoft.com/office/drawing/2014/main" id="{1B28187A-88CD-4836-BEC1-0E4A30F64D8B}"/>
              </a:ext>
            </a:extLst>
          </p:cNvPr>
          <p:cNvSpPr>
            <a:spLocks noChangeAspect="1" noChangeArrowheads="1"/>
          </p:cNvSpPr>
          <p:nvPr/>
        </p:nvSpPr>
        <p:spPr bwMode="auto">
          <a:xfrm>
            <a:off x="1930400" y="5829300"/>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668" name="Rectangle 12">
            <a:extLst>
              <a:ext uri="{FF2B5EF4-FFF2-40B4-BE49-F238E27FC236}">
                <a16:creationId xmlns:a16="http://schemas.microsoft.com/office/drawing/2014/main" id="{0B81B7BB-FE66-413F-8474-104D50F0F527}"/>
              </a:ext>
            </a:extLst>
          </p:cNvPr>
          <p:cNvSpPr>
            <a:spLocks noChangeAspect="1" noChangeArrowheads="1"/>
          </p:cNvSpPr>
          <p:nvPr/>
        </p:nvSpPr>
        <p:spPr bwMode="auto">
          <a:xfrm>
            <a:off x="520700" y="1790700"/>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669" name="Rectangle 13">
            <a:extLst>
              <a:ext uri="{FF2B5EF4-FFF2-40B4-BE49-F238E27FC236}">
                <a16:creationId xmlns:a16="http://schemas.microsoft.com/office/drawing/2014/main" id="{320A667B-101A-494C-9E40-19243274B64B}"/>
              </a:ext>
            </a:extLst>
          </p:cNvPr>
          <p:cNvSpPr>
            <a:spLocks noChangeAspect="1" noChangeArrowheads="1"/>
          </p:cNvSpPr>
          <p:nvPr/>
        </p:nvSpPr>
        <p:spPr bwMode="auto">
          <a:xfrm>
            <a:off x="520700" y="5829300"/>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670" name="Line 14">
            <a:extLst>
              <a:ext uri="{FF2B5EF4-FFF2-40B4-BE49-F238E27FC236}">
                <a16:creationId xmlns:a16="http://schemas.microsoft.com/office/drawing/2014/main" id="{5922BB23-B4C9-4B33-94E0-4AA22165E6DF}"/>
              </a:ext>
            </a:extLst>
          </p:cNvPr>
          <p:cNvSpPr>
            <a:spLocks noChangeShapeType="1"/>
          </p:cNvSpPr>
          <p:nvPr/>
        </p:nvSpPr>
        <p:spPr bwMode="auto">
          <a:xfrm>
            <a:off x="5292725" y="19589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71" name="Line 15">
            <a:extLst>
              <a:ext uri="{FF2B5EF4-FFF2-40B4-BE49-F238E27FC236}">
                <a16:creationId xmlns:a16="http://schemas.microsoft.com/office/drawing/2014/main" id="{A8DA8E48-50DC-4E2A-8AEB-2279B67034D9}"/>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72" name="Line 16">
            <a:extLst>
              <a:ext uri="{FF2B5EF4-FFF2-40B4-BE49-F238E27FC236}">
                <a16:creationId xmlns:a16="http://schemas.microsoft.com/office/drawing/2014/main" id="{6FE35DA2-53F6-4FCB-A8B0-F10DBEB623BD}"/>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097" name="Text Box 17">
            <a:extLst>
              <a:ext uri="{FF2B5EF4-FFF2-40B4-BE49-F238E27FC236}">
                <a16:creationId xmlns:a16="http://schemas.microsoft.com/office/drawing/2014/main" id="{DF8DB51F-C485-41DC-A371-943191D4AB73}"/>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74098" name="Text Box 18">
            <a:extLst>
              <a:ext uri="{FF2B5EF4-FFF2-40B4-BE49-F238E27FC236}">
                <a16:creationId xmlns:a16="http://schemas.microsoft.com/office/drawing/2014/main" id="{FA9FA0F0-F4FD-4E56-8A1A-236CD1EADC34}"/>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74099" name="Text Box 19">
            <a:extLst>
              <a:ext uri="{FF2B5EF4-FFF2-40B4-BE49-F238E27FC236}">
                <a16:creationId xmlns:a16="http://schemas.microsoft.com/office/drawing/2014/main" id="{81AE19DB-B664-4BEF-88FB-B8472A907DAC}"/>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74100" name="Text Box 20">
            <a:extLst>
              <a:ext uri="{FF2B5EF4-FFF2-40B4-BE49-F238E27FC236}">
                <a16:creationId xmlns:a16="http://schemas.microsoft.com/office/drawing/2014/main" id="{9258DE75-A1AE-4DBB-B306-69C94F24FD69}"/>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74101" name="Text Box 21">
            <a:extLst>
              <a:ext uri="{FF2B5EF4-FFF2-40B4-BE49-F238E27FC236}">
                <a16:creationId xmlns:a16="http://schemas.microsoft.com/office/drawing/2014/main" id="{7942B7D3-065D-4625-BDE3-375491CA7F23}"/>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74102" name="Text Box 22">
            <a:extLst>
              <a:ext uri="{FF2B5EF4-FFF2-40B4-BE49-F238E27FC236}">
                <a16:creationId xmlns:a16="http://schemas.microsoft.com/office/drawing/2014/main" id="{67BC9AF7-8378-4D91-817B-8578BE2364F6}"/>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74103" name="Text Box 23">
            <a:extLst>
              <a:ext uri="{FF2B5EF4-FFF2-40B4-BE49-F238E27FC236}">
                <a16:creationId xmlns:a16="http://schemas.microsoft.com/office/drawing/2014/main" id="{A9FC6CED-1CEC-4EAA-902F-421E3CD163DE}"/>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70680" name="Line 24">
            <a:extLst>
              <a:ext uri="{FF2B5EF4-FFF2-40B4-BE49-F238E27FC236}">
                <a16:creationId xmlns:a16="http://schemas.microsoft.com/office/drawing/2014/main" id="{3073C25E-FC9C-445F-B4C0-AEDCE88E23FA}"/>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81" name="Rectangle 25">
            <a:extLst>
              <a:ext uri="{FF2B5EF4-FFF2-40B4-BE49-F238E27FC236}">
                <a16:creationId xmlns:a16="http://schemas.microsoft.com/office/drawing/2014/main" id="{4C75DCB0-3B8C-497D-893A-2094A10588AF}"/>
              </a:ext>
            </a:extLst>
          </p:cNvPr>
          <p:cNvSpPr>
            <a:spLocks noChangeArrowheads="1"/>
          </p:cNvSpPr>
          <p:nvPr/>
        </p:nvSpPr>
        <p:spPr bwMode="auto">
          <a:xfrm>
            <a:off x="4076700" y="5829300"/>
            <a:ext cx="3749675"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682" name="Line 26">
            <a:extLst>
              <a:ext uri="{FF2B5EF4-FFF2-40B4-BE49-F238E27FC236}">
                <a16:creationId xmlns:a16="http://schemas.microsoft.com/office/drawing/2014/main" id="{1A50FFA7-BA6D-4F41-8B28-C1A624895A6B}"/>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83" name="Line 27">
            <a:extLst>
              <a:ext uri="{FF2B5EF4-FFF2-40B4-BE49-F238E27FC236}">
                <a16:creationId xmlns:a16="http://schemas.microsoft.com/office/drawing/2014/main" id="{A9B90FF8-DFA6-4CA7-92AC-392FE4128C49}"/>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84" name="Line 28">
            <a:extLst>
              <a:ext uri="{FF2B5EF4-FFF2-40B4-BE49-F238E27FC236}">
                <a16:creationId xmlns:a16="http://schemas.microsoft.com/office/drawing/2014/main" id="{A900DAEB-64DB-4399-ADF7-FFCD41E468C4}"/>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85" name="Line 29">
            <a:extLst>
              <a:ext uri="{FF2B5EF4-FFF2-40B4-BE49-F238E27FC236}">
                <a16:creationId xmlns:a16="http://schemas.microsoft.com/office/drawing/2014/main" id="{CC64A498-8FB7-47FB-BBBF-98AB8280847B}"/>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86" name="Line 30">
            <a:extLst>
              <a:ext uri="{FF2B5EF4-FFF2-40B4-BE49-F238E27FC236}">
                <a16:creationId xmlns:a16="http://schemas.microsoft.com/office/drawing/2014/main" id="{D373F6A4-6D28-459C-A0C2-2E007BE04764}"/>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87" name="Line 31">
            <a:extLst>
              <a:ext uri="{FF2B5EF4-FFF2-40B4-BE49-F238E27FC236}">
                <a16:creationId xmlns:a16="http://schemas.microsoft.com/office/drawing/2014/main" id="{3BADB0E2-4D28-41DB-A3C1-8B28C853F31D}"/>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88" name="Line 32">
            <a:extLst>
              <a:ext uri="{FF2B5EF4-FFF2-40B4-BE49-F238E27FC236}">
                <a16:creationId xmlns:a16="http://schemas.microsoft.com/office/drawing/2014/main" id="{4D4EFE1B-438E-407D-B9D4-5AFE38291A33}"/>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89" name="Line 33">
            <a:extLst>
              <a:ext uri="{FF2B5EF4-FFF2-40B4-BE49-F238E27FC236}">
                <a16:creationId xmlns:a16="http://schemas.microsoft.com/office/drawing/2014/main" id="{03FAF876-4D5E-4BC3-9995-889C09549298}"/>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90" name="Line 34">
            <a:extLst>
              <a:ext uri="{FF2B5EF4-FFF2-40B4-BE49-F238E27FC236}">
                <a16:creationId xmlns:a16="http://schemas.microsoft.com/office/drawing/2014/main" id="{CD5C7BC8-687D-403D-9026-10C5BBAE21C2}"/>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91" name="Line 35">
            <a:extLst>
              <a:ext uri="{FF2B5EF4-FFF2-40B4-BE49-F238E27FC236}">
                <a16:creationId xmlns:a16="http://schemas.microsoft.com/office/drawing/2014/main" id="{D3384F02-6FAC-4866-8F78-BEDBBCE008E7}"/>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92" name="Line 36">
            <a:extLst>
              <a:ext uri="{FF2B5EF4-FFF2-40B4-BE49-F238E27FC236}">
                <a16:creationId xmlns:a16="http://schemas.microsoft.com/office/drawing/2014/main" id="{AF4BDFB2-36AD-40F6-9C2A-99B3C4A40F52}"/>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693" name="Line 37">
            <a:extLst>
              <a:ext uri="{FF2B5EF4-FFF2-40B4-BE49-F238E27FC236}">
                <a16:creationId xmlns:a16="http://schemas.microsoft.com/office/drawing/2014/main" id="{241A8C47-83D2-43F0-BCA7-B06351C87879}"/>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18" name="Text Box 38">
            <a:extLst>
              <a:ext uri="{FF2B5EF4-FFF2-40B4-BE49-F238E27FC236}">
                <a16:creationId xmlns:a16="http://schemas.microsoft.com/office/drawing/2014/main" id="{D55FDEE3-66B1-4452-B68C-9F86212D7860}"/>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74119" name="Text Box 39">
            <a:extLst>
              <a:ext uri="{FF2B5EF4-FFF2-40B4-BE49-F238E27FC236}">
                <a16:creationId xmlns:a16="http://schemas.microsoft.com/office/drawing/2014/main" id="{D8200564-D9F7-4EC3-924B-02657A94180B}"/>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74120" name="Text Box 40">
            <a:extLst>
              <a:ext uri="{FF2B5EF4-FFF2-40B4-BE49-F238E27FC236}">
                <a16:creationId xmlns:a16="http://schemas.microsoft.com/office/drawing/2014/main" id="{9DE702FB-2FB3-466D-92D3-6C2AB75F6552}"/>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74121" name="Text Box 41">
            <a:extLst>
              <a:ext uri="{FF2B5EF4-FFF2-40B4-BE49-F238E27FC236}">
                <a16:creationId xmlns:a16="http://schemas.microsoft.com/office/drawing/2014/main" id="{96FC5416-FEC8-4215-BC71-68491BEA4F68}"/>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74122" name="Text Box 42">
            <a:extLst>
              <a:ext uri="{FF2B5EF4-FFF2-40B4-BE49-F238E27FC236}">
                <a16:creationId xmlns:a16="http://schemas.microsoft.com/office/drawing/2014/main" id="{534CC5CE-F1C6-4F85-A464-F88B3A223A89}"/>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70699" name="Group 43">
            <a:extLst>
              <a:ext uri="{FF2B5EF4-FFF2-40B4-BE49-F238E27FC236}">
                <a16:creationId xmlns:a16="http://schemas.microsoft.com/office/drawing/2014/main" id="{3289FAEA-3417-4A45-9CAC-9C6FC50E9276}"/>
              </a:ext>
            </a:extLst>
          </p:cNvPr>
          <p:cNvGrpSpPr>
            <a:grpSpLocks/>
          </p:cNvGrpSpPr>
          <p:nvPr/>
        </p:nvGrpSpPr>
        <p:grpSpPr bwMode="auto">
          <a:xfrm>
            <a:off x="5210175" y="5969000"/>
            <a:ext cx="204788" cy="730250"/>
            <a:chOff x="3204" y="3720"/>
            <a:chExt cx="113" cy="420"/>
          </a:xfrm>
        </p:grpSpPr>
        <p:grpSp>
          <p:nvGrpSpPr>
            <p:cNvPr id="70773" name="Group 44">
              <a:extLst>
                <a:ext uri="{FF2B5EF4-FFF2-40B4-BE49-F238E27FC236}">
                  <a16:creationId xmlns:a16="http://schemas.microsoft.com/office/drawing/2014/main" id="{7AFC99A7-951D-4B28-A281-21044CB4A7EB}"/>
                </a:ext>
              </a:extLst>
            </p:cNvPr>
            <p:cNvGrpSpPr>
              <a:grpSpLocks/>
            </p:cNvGrpSpPr>
            <p:nvPr/>
          </p:nvGrpSpPr>
          <p:grpSpPr bwMode="auto">
            <a:xfrm>
              <a:off x="3204" y="3720"/>
              <a:ext cx="113" cy="420"/>
              <a:chOff x="3204" y="3708"/>
              <a:chExt cx="113" cy="420"/>
            </a:xfrm>
          </p:grpSpPr>
          <p:sp>
            <p:nvSpPr>
              <p:cNvPr id="70778" name="AutoShape 45">
                <a:extLst>
                  <a:ext uri="{FF2B5EF4-FFF2-40B4-BE49-F238E27FC236}">
                    <a16:creationId xmlns:a16="http://schemas.microsoft.com/office/drawing/2014/main" id="{3EE63D83-6F30-4EC7-B941-1C4944F248A8}"/>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779" name="Oval 46">
                <a:extLst>
                  <a:ext uri="{FF2B5EF4-FFF2-40B4-BE49-F238E27FC236}">
                    <a16:creationId xmlns:a16="http://schemas.microsoft.com/office/drawing/2014/main" id="{23D3B242-F26F-43F8-B8E3-76B43BDD13E7}"/>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70774" name="Line 47">
              <a:extLst>
                <a:ext uri="{FF2B5EF4-FFF2-40B4-BE49-F238E27FC236}">
                  <a16:creationId xmlns:a16="http://schemas.microsoft.com/office/drawing/2014/main" id="{C29462D0-11C4-46A3-8D31-39132E95308C}"/>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775" name="Line 48">
              <a:extLst>
                <a:ext uri="{FF2B5EF4-FFF2-40B4-BE49-F238E27FC236}">
                  <a16:creationId xmlns:a16="http://schemas.microsoft.com/office/drawing/2014/main" id="{92CE3A4A-28DE-4FB8-82BD-CFCABA5B7EF6}"/>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776" name="Line 49">
              <a:extLst>
                <a:ext uri="{FF2B5EF4-FFF2-40B4-BE49-F238E27FC236}">
                  <a16:creationId xmlns:a16="http://schemas.microsoft.com/office/drawing/2014/main" id="{693EE0B2-B34C-4871-8590-03E84AA90B76}"/>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777" name="Oval 50">
              <a:extLst>
                <a:ext uri="{FF2B5EF4-FFF2-40B4-BE49-F238E27FC236}">
                  <a16:creationId xmlns:a16="http://schemas.microsoft.com/office/drawing/2014/main" id="{41EB2571-3164-41C1-A990-B4345CE9A7CA}"/>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70700" name="Group 51">
            <a:extLst>
              <a:ext uri="{FF2B5EF4-FFF2-40B4-BE49-F238E27FC236}">
                <a16:creationId xmlns:a16="http://schemas.microsoft.com/office/drawing/2014/main" id="{C5E2BDA0-7C2B-4BDD-AC1B-6C5EAD615011}"/>
              </a:ext>
            </a:extLst>
          </p:cNvPr>
          <p:cNvGrpSpPr>
            <a:grpSpLocks/>
          </p:cNvGrpSpPr>
          <p:nvPr/>
        </p:nvGrpSpPr>
        <p:grpSpPr bwMode="auto">
          <a:xfrm>
            <a:off x="5168900" y="5942013"/>
            <a:ext cx="268288" cy="571500"/>
            <a:chOff x="3248" y="3589"/>
            <a:chExt cx="169" cy="360"/>
          </a:xfrm>
        </p:grpSpPr>
        <p:sp>
          <p:nvSpPr>
            <p:cNvPr id="70770" name="Rectangle 52">
              <a:extLst>
                <a:ext uri="{FF2B5EF4-FFF2-40B4-BE49-F238E27FC236}">
                  <a16:creationId xmlns:a16="http://schemas.microsoft.com/office/drawing/2014/main" id="{90595579-6327-4489-8195-41D8F42654D5}"/>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771" name="Text Box 53">
              <a:extLst>
                <a:ext uri="{FF2B5EF4-FFF2-40B4-BE49-F238E27FC236}">
                  <a16:creationId xmlns:a16="http://schemas.microsoft.com/office/drawing/2014/main" id="{B5D34D3F-FB98-4B3D-BAF5-BE9E2C7C0343}"/>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70772" name="Line 54">
              <a:extLst>
                <a:ext uri="{FF2B5EF4-FFF2-40B4-BE49-F238E27FC236}">
                  <a16:creationId xmlns:a16="http://schemas.microsoft.com/office/drawing/2014/main" id="{1EF61A38-FB97-4B73-A72E-1D94F6BC3409}"/>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70701" name="Group 55">
            <a:extLst>
              <a:ext uri="{FF2B5EF4-FFF2-40B4-BE49-F238E27FC236}">
                <a16:creationId xmlns:a16="http://schemas.microsoft.com/office/drawing/2014/main" id="{D7CE1654-CF3B-48D8-B9B3-B2E70569B092}"/>
              </a:ext>
            </a:extLst>
          </p:cNvPr>
          <p:cNvGrpSpPr>
            <a:grpSpLocks/>
          </p:cNvGrpSpPr>
          <p:nvPr/>
        </p:nvGrpSpPr>
        <p:grpSpPr bwMode="auto">
          <a:xfrm>
            <a:off x="4357688" y="5961063"/>
            <a:ext cx="192087" cy="730250"/>
            <a:chOff x="3204" y="3720"/>
            <a:chExt cx="113" cy="420"/>
          </a:xfrm>
        </p:grpSpPr>
        <p:grpSp>
          <p:nvGrpSpPr>
            <p:cNvPr id="70763" name="Group 56">
              <a:extLst>
                <a:ext uri="{FF2B5EF4-FFF2-40B4-BE49-F238E27FC236}">
                  <a16:creationId xmlns:a16="http://schemas.microsoft.com/office/drawing/2014/main" id="{518292C1-A766-4B3E-92C1-7DB867362934}"/>
                </a:ext>
              </a:extLst>
            </p:cNvPr>
            <p:cNvGrpSpPr>
              <a:grpSpLocks/>
            </p:cNvGrpSpPr>
            <p:nvPr/>
          </p:nvGrpSpPr>
          <p:grpSpPr bwMode="auto">
            <a:xfrm>
              <a:off x="3204" y="3720"/>
              <a:ext cx="113" cy="420"/>
              <a:chOff x="3204" y="3708"/>
              <a:chExt cx="113" cy="420"/>
            </a:xfrm>
          </p:grpSpPr>
          <p:sp>
            <p:nvSpPr>
              <p:cNvPr id="70768" name="AutoShape 57">
                <a:extLst>
                  <a:ext uri="{FF2B5EF4-FFF2-40B4-BE49-F238E27FC236}">
                    <a16:creationId xmlns:a16="http://schemas.microsoft.com/office/drawing/2014/main" id="{07244926-864B-41F0-ABD8-8C037D907C24}"/>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769" name="Oval 58">
                <a:extLst>
                  <a:ext uri="{FF2B5EF4-FFF2-40B4-BE49-F238E27FC236}">
                    <a16:creationId xmlns:a16="http://schemas.microsoft.com/office/drawing/2014/main" id="{A42AE730-2933-4E4F-A1A2-810C9192B679}"/>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70764" name="Line 59">
              <a:extLst>
                <a:ext uri="{FF2B5EF4-FFF2-40B4-BE49-F238E27FC236}">
                  <a16:creationId xmlns:a16="http://schemas.microsoft.com/office/drawing/2014/main" id="{68CD3A10-C740-4A32-900E-F51E8E412AD4}"/>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765" name="Line 60">
              <a:extLst>
                <a:ext uri="{FF2B5EF4-FFF2-40B4-BE49-F238E27FC236}">
                  <a16:creationId xmlns:a16="http://schemas.microsoft.com/office/drawing/2014/main" id="{3E51D0DE-7D03-466C-8636-5AE06291C650}"/>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766" name="Line 61">
              <a:extLst>
                <a:ext uri="{FF2B5EF4-FFF2-40B4-BE49-F238E27FC236}">
                  <a16:creationId xmlns:a16="http://schemas.microsoft.com/office/drawing/2014/main" id="{99755034-F550-4A29-B70C-10056000A7E0}"/>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767" name="Oval 62">
              <a:extLst>
                <a:ext uri="{FF2B5EF4-FFF2-40B4-BE49-F238E27FC236}">
                  <a16:creationId xmlns:a16="http://schemas.microsoft.com/office/drawing/2014/main" id="{8BFA91A6-5867-4207-9AAA-8201EEA25C2F}"/>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70702" name="Rectangle 63">
            <a:extLst>
              <a:ext uri="{FF2B5EF4-FFF2-40B4-BE49-F238E27FC236}">
                <a16:creationId xmlns:a16="http://schemas.microsoft.com/office/drawing/2014/main" id="{4A372EC8-6186-430D-A24B-7BF8BE234034}"/>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4144" name="Text Box 64">
            <a:extLst>
              <a:ext uri="{FF2B5EF4-FFF2-40B4-BE49-F238E27FC236}">
                <a16:creationId xmlns:a16="http://schemas.microsoft.com/office/drawing/2014/main" id="{F0AB8D31-1D01-4D6E-A7DC-D38F89504C8D}"/>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a:solidFill>
                  <a:schemeClr val="bg1"/>
                </a:solidFill>
                <a:effectLst>
                  <a:outerShdw blurRad="38100" dist="38100" dir="2700000" algn="tl">
                    <a:srgbClr val="000000"/>
                  </a:outerShdw>
                </a:effectLst>
                <a:latin typeface="Arial" charset="0"/>
              </a:rPr>
              <a:t>Score Board</a:t>
            </a:r>
          </a:p>
        </p:txBody>
      </p:sp>
      <p:sp>
        <p:nvSpPr>
          <p:cNvPr id="174145" name="Text Box 65">
            <a:extLst>
              <a:ext uri="{FF2B5EF4-FFF2-40B4-BE49-F238E27FC236}">
                <a16:creationId xmlns:a16="http://schemas.microsoft.com/office/drawing/2014/main" id="{A424CC73-C073-4D3A-A0B1-6D23641DBD65}"/>
              </a:ext>
            </a:extLst>
          </p:cNvPr>
          <p:cNvSpPr txBox="1">
            <a:spLocks noChangeArrowheads="1"/>
          </p:cNvSpPr>
          <p:nvPr/>
        </p:nvSpPr>
        <p:spPr bwMode="auto">
          <a:xfrm>
            <a:off x="196849" y="152400"/>
            <a:ext cx="878302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defRPr/>
            </a:pPr>
            <a:r>
              <a:rPr lang="en-US" sz="4000" dirty="0">
                <a:solidFill>
                  <a:srgbClr val="FFCC00"/>
                </a:solidFill>
                <a:effectLst>
                  <a:outerShdw blurRad="38100" dist="38100" dir="2700000" algn="tl">
                    <a:srgbClr val="000000"/>
                  </a:outerShdw>
                </a:effectLst>
                <a:latin typeface="Arial" charset="0"/>
              </a:rPr>
              <a:t>Long Run Down Sideline – 7 Man</a:t>
            </a:r>
          </a:p>
        </p:txBody>
      </p:sp>
      <p:grpSp>
        <p:nvGrpSpPr>
          <p:cNvPr id="174146" name="Group 66">
            <a:extLst>
              <a:ext uri="{FF2B5EF4-FFF2-40B4-BE49-F238E27FC236}">
                <a16:creationId xmlns:a16="http://schemas.microsoft.com/office/drawing/2014/main" id="{363951E8-8D42-48E1-9B1F-C84E79A28D1E}"/>
              </a:ext>
            </a:extLst>
          </p:cNvPr>
          <p:cNvGrpSpPr>
            <a:grpSpLocks/>
          </p:cNvGrpSpPr>
          <p:nvPr/>
        </p:nvGrpSpPr>
        <p:grpSpPr bwMode="auto">
          <a:xfrm>
            <a:off x="3338513" y="1433513"/>
            <a:ext cx="612775" cy="457200"/>
            <a:chOff x="2359" y="3560"/>
            <a:chExt cx="386" cy="288"/>
          </a:xfrm>
        </p:grpSpPr>
        <p:sp>
          <p:nvSpPr>
            <p:cNvPr id="70761" name="Rectangle 67">
              <a:extLst>
                <a:ext uri="{FF2B5EF4-FFF2-40B4-BE49-F238E27FC236}">
                  <a16:creationId xmlns:a16="http://schemas.microsoft.com/office/drawing/2014/main" id="{4C66027A-BFCA-4D95-980C-A776F92FD363}"/>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762" name="Text Box 68">
              <a:extLst>
                <a:ext uri="{FF2B5EF4-FFF2-40B4-BE49-F238E27FC236}">
                  <a16:creationId xmlns:a16="http://schemas.microsoft.com/office/drawing/2014/main" id="{E729C952-C5B3-4BDE-9E4A-03E6B81715B9}"/>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FJ</a:t>
              </a:r>
            </a:p>
          </p:txBody>
        </p:sp>
      </p:grpSp>
      <p:grpSp>
        <p:nvGrpSpPr>
          <p:cNvPr id="174149" name="Group 69">
            <a:extLst>
              <a:ext uri="{FF2B5EF4-FFF2-40B4-BE49-F238E27FC236}">
                <a16:creationId xmlns:a16="http://schemas.microsoft.com/office/drawing/2014/main" id="{36ACB82D-1273-4CEF-B90F-C5811629C13B}"/>
              </a:ext>
            </a:extLst>
          </p:cNvPr>
          <p:cNvGrpSpPr>
            <a:grpSpLocks/>
          </p:cNvGrpSpPr>
          <p:nvPr/>
        </p:nvGrpSpPr>
        <p:grpSpPr bwMode="auto">
          <a:xfrm>
            <a:off x="4229100" y="3290888"/>
            <a:ext cx="442913" cy="471487"/>
            <a:chOff x="3796" y="2871"/>
            <a:chExt cx="279" cy="297"/>
          </a:xfrm>
        </p:grpSpPr>
        <p:sp>
          <p:nvSpPr>
            <p:cNvPr id="70759" name="Rectangle 70">
              <a:extLst>
                <a:ext uri="{FF2B5EF4-FFF2-40B4-BE49-F238E27FC236}">
                  <a16:creationId xmlns:a16="http://schemas.microsoft.com/office/drawing/2014/main" id="{638EE9D2-A074-4FF1-A9B5-78A83E41537D}"/>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760" name="Text Box 71">
              <a:extLst>
                <a:ext uri="{FF2B5EF4-FFF2-40B4-BE49-F238E27FC236}">
                  <a16:creationId xmlns:a16="http://schemas.microsoft.com/office/drawing/2014/main" id="{06B9508C-5549-4AFB-AA90-7B9757FA9869}"/>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174155" name="Group 75">
            <a:extLst>
              <a:ext uri="{FF2B5EF4-FFF2-40B4-BE49-F238E27FC236}">
                <a16:creationId xmlns:a16="http://schemas.microsoft.com/office/drawing/2014/main" id="{F391B4AE-3E63-4978-926F-01885EEE6660}"/>
              </a:ext>
            </a:extLst>
          </p:cNvPr>
          <p:cNvGrpSpPr>
            <a:grpSpLocks/>
          </p:cNvGrpSpPr>
          <p:nvPr/>
        </p:nvGrpSpPr>
        <p:grpSpPr bwMode="auto">
          <a:xfrm>
            <a:off x="5002213" y="5857875"/>
            <a:ext cx="612775" cy="457200"/>
            <a:chOff x="2359" y="3560"/>
            <a:chExt cx="386" cy="288"/>
          </a:xfrm>
        </p:grpSpPr>
        <p:sp>
          <p:nvSpPr>
            <p:cNvPr id="70757" name="Rectangle 76">
              <a:extLst>
                <a:ext uri="{FF2B5EF4-FFF2-40B4-BE49-F238E27FC236}">
                  <a16:creationId xmlns:a16="http://schemas.microsoft.com/office/drawing/2014/main" id="{FCC82ED0-EE81-43F5-B8F6-2886550A48B2}"/>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758" name="Text Box 77">
              <a:extLst>
                <a:ext uri="{FF2B5EF4-FFF2-40B4-BE49-F238E27FC236}">
                  <a16:creationId xmlns:a16="http://schemas.microsoft.com/office/drawing/2014/main" id="{94A191D5-B689-4E6B-B571-D0141DA96C2E}"/>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174152" name="Group 72">
            <a:extLst>
              <a:ext uri="{FF2B5EF4-FFF2-40B4-BE49-F238E27FC236}">
                <a16:creationId xmlns:a16="http://schemas.microsoft.com/office/drawing/2014/main" id="{450FC4CD-237D-4938-AE32-1920B7493445}"/>
              </a:ext>
            </a:extLst>
          </p:cNvPr>
          <p:cNvGrpSpPr>
            <a:grpSpLocks/>
          </p:cNvGrpSpPr>
          <p:nvPr/>
        </p:nvGrpSpPr>
        <p:grpSpPr bwMode="auto">
          <a:xfrm>
            <a:off x="3313113" y="5892800"/>
            <a:ext cx="612775" cy="457200"/>
            <a:chOff x="2359" y="3560"/>
            <a:chExt cx="386" cy="288"/>
          </a:xfrm>
        </p:grpSpPr>
        <p:sp>
          <p:nvSpPr>
            <p:cNvPr id="70755" name="Rectangle 73">
              <a:extLst>
                <a:ext uri="{FF2B5EF4-FFF2-40B4-BE49-F238E27FC236}">
                  <a16:creationId xmlns:a16="http://schemas.microsoft.com/office/drawing/2014/main" id="{D0E4DD84-D2EC-4360-B2BF-C8D1AF3ED721}"/>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756" name="Text Box 74">
              <a:extLst>
                <a:ext uri="{FF2B5EF4-FFF2-40B4-BE49-F238E27FC236}">
                  <a16:creationId xmlns:a16="http://schemas.microsoft.com/office/drawing/2014/main" id="{C9D17963-75B5-469F-8356-1358CEFD9678}"/>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SJ</a:t>
              </a:r>
            </a:p>
          </p:txBody>
        </p:sp>
      </p:grpSp>
      <p:grpSp>
        <p:nvGrpSpPr>
          <p:cNvPr id="174158" name="Group 78">
            <a:extLst>
              <a:ext uri="{FF2B5EF4-FFF2-40B4-BE49-F238E27FC236}">
                <a16:creationId xmlns:a16="http://schemas.microsoft.com/office/drawing/2014/main" id="{42DDC537-EB95-4E45-AE2B-9D5CEC2D7961}"/>
              </a:ext>
            </a:extLst>
          </p:cNvPr>
          <p:cNvGrpSpPr>
            <a:grpSpLocks/>
          </p:cNvGrpSpPr>
          <p:nvPr/>
        </p:nvGrpSpPr>
        <p:grpSpPr bwMode="auto">
          <a:xfrm>
            <a:off x="5035550" y="1404938"/>
            <a:ext cx="695325" cy="471487"/>
            <a:chOff x="598" y="1763"/>
            <a:chExt cx="438" cy="297"/>
          </a:xfrm>
        </p:grpSpPr>
        <p:sp>
          <p:nvSpPr>
            <p:cNvPr id="70753" name="Rectangle 79">
              <a:extLst>
                <a:ext uri="{FF2B5EF4-FFF2-40B4-BE49-F238E27FC236}">
                  <a16:creationId xmlns:a16="http://schemas.microsoft.com/office/drawing/2014/main" id="{450CF188-35F0-499A-AC68-149596408C0F}"/>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754" name="Text Box 80">
              <a:extLst>
                <a:ext uri="{FF2B5EF4-FFF2-40B4-BE49-F238E27FC236}">
                  <a16:creationId xmlns:a16="http://schemas.microsoft.com/office/drawing/2014/main" id="{4AF6E440-5CD7-4C6B-9F62-DE6790DF9473}"/>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174161" name="Group 81">
            <a:extLst>
              <a:ext uri="{FF2B5EF4-FFF2-40B4-BE49-F238E27FC236}">
                <a16:creationId xmlns:a16="http://schemas.microsoft.com/office/drawing/2014/main" id="{98D65328-3C4C-4F26-8174-C5B8D7333C68}"/>
              </a:ext>
            </a:extLst>
          </p:cNvPr>
          <p:cNvGrpSpPr>
            <a:grpSpLocks/>
          </p:cNvGrpSpPr>
          <p:nvPr/>
        </p:nvGrpSpPr>
        <p:grpSpPr bwMode="auto">
          <a:xfrm>
            <a:off x="2890838" y="3914775"/>
            <a:ext cx="600075" cy="496888"/>
            <a:chOff x="589" y="2670"/>
            <a:chExt cx="378" cy="297"/>
          </a:xfrm>
        </p:grpSpPr>
        <p:sp>
          <p:nvSpPr>
            <p:cNvPr id="70751" name="Rectangle 82">
              <a:extLst>
                <a:ext uri="{FF2B5EF4-FFF2-40B4-BE49-F238E27FC236}">
                  <a16:creationId xmlns:a16="http://schemas.microsoft.com/office/drawing/2014/main" id="{E5F3A851-45CF-4CFD-8C23-53FB1381E16A}"/>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752" name="Text Box 83">
              <a:extLst>
                <a:ext uri="{FF2B5EF4-FFF2-40B4-BE49-F238E27FC236}">
                  <a16:creationId xmlns:a16="http://schemas.microsoft.com/office/drawing/2014/main" id="{AE8F639D-6D08-4101-B74F-4A9DD9BC2E03}"/>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70711" name="Rectangle 84">
            <a:extLst>
              <a:ext uri="{FF2B5EF4-FFF2-40B4-BE49-F238E27FC236}">
                <a16:creationId xmlns:a16="http://schemas.microsoft.com/office/drawing/2014/main" id="{ED32B75F-6BEC-4581-B453-24ACFB7CDAFD}"/>
              </a:ext>
            </a:extLst>
          </p:cNvPr>
          <p:cNvSpPr>
            <a:spLocks noChangeAspect="1" noChangeArrowheads="1"/>
          </p:cNvSpPr>
          <p:nvPr/>
        </p:nvSpPr>
        <p:spPr bwMode="auto">
          <a:xfrm>
            <a:off x="5346700" y="37592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712" name="Oval 85">
            <a:extLst>
              <a:ext uri="{FF2B5EF4-FFF2-40B4-BE49-F238E27FC236}">
                <a16:creationId xmlns:a16="http://schemas.microsoft.com/office/drawing/2014/main" id="{B2F4D6FC-C1DE-4F2D-8412-26EDB61A1C4F}"/>
              </a:ext>
            </a:extLst>
          </p:cNvPr>
          <p:cNvSpPr>
            <a:spLocks noChangeAspect="1" noChangeArrowheads="1"/>
          </p:cNvSpPr>
          <p:nvPr/>
        </p:nvSpPr>
        <p:spPr bwMode="auto">
          <a:xfrm>
            <a:off x="5346700" y="34925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713" name="Oval 86">
            <a:extLst>
              <a:ext uri="{FF2B5EF4-FFF2-40B4-BE49-F238E27FC236}">
                <a16:creationId xmlns:a16="http://schemas.microsoft.com/office/drawing/2014/main" id="{C2D35D9C-86FD-4816-AAF8-166118E7DCD4}"/>
              </a:ext>
            </a:extLst>
          </p:cNvPr>
          <p:cNvSpPr>
            <a:spLocks noChangeAspect="1" noChangeArrowheads="1"/>
          </p:cNvSpPr>
          <p:nvPr/>
        </p:nvSpPr>
        <p:spPr bwMode="auto">
          <a:xfrm>
            <a:off x="5346700" y="32004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714" name="Oval 87">
            <a:extLst>
              <a:ext uri="{FF2B5EF4-FFF2-40B4-BE49-F238E27FC236}">
                <a16:creationId xmlns:a16="http://schemas.microsoft.com/office/drawing/2014/main" id="{95537153-A811-4F13-8AA0-1B8666B5F0A3}"/>
              </a:ext>
            </a:extLst>
          </p:cNvPr>
          <p:cNvSpPr>
            <a:spLocks noChangeAspect="1" noChangeArrowheads="1"/>
          </p:cNvSpPr>
          <p:nvPr/>
        </p:nvSpPr>
        <p:spPr bwMode="auto">
          <a:xfrm>
            <a:off x="5346700" y="40386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715" name="Oval 88">
            <a:extLst>
              <a:ext uri="{FF2B5EF4-FFF2-40B4-BE49-F238E27FC236}">
                <a16:creationId xmlns:a16="http://schemas.microsoft.com/office/drawing/2014/main" id="{234CB366-2D5D-4F43-8BCF-8489919217AA}"/>
              </a:ext>
            </a:extLst>
          </p:cNvPr>
          <p:cNvSpPr>
            <a:spLocks noChangeAspect="1" noChangeArrowheads="1"/>
          </p:cNvSpPr>
          <p:nvPr/>
        </p:nvSpPr>
        <p:spPr bwMode="auto">
          <a:xfrm>
            <a:off x="5346700" y="4318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716" name="Oval 89">
            <a:extLst>
              <a:ext uri="{FF2B5EF4-FFF2-40B4-BE49-F238E27FC236}">
                <a16:creationId xmlns:a16="http://schemas.microsoft.com/office/drawing/2014/main" id="{5C57662C-EE8E-430A-99B7-E2806ECE4D79}"/>
              </a:ext>
            </a:extLst>
          </p:cNvPr>
          <p:cNvSpPr>
            <a:spLocks noChangeAspect="1" noChangeArrowheads="1"/>
          </p:cNvSpPr>
          <p:nvPr/>
        </p:nvSpPr>
        <p:spPr bwMode="auto">
          <a:xfrm>
            <a:off x="5695950" y="3768725"/>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174170" name="Oval 90">
            <a:extLst>
              <a:ext uri="{FF2B5EF4-FFF2-40B4-BE49-F238E27FC236}">
                <a16:creationId xmlns:a16="http://schemas.microsoft.com/office/drawing/2014/main" id="{7806297A-EF03-4C55-9342-8309E2FC3975}"/>
              </a:ext>
            </a:extLst>
          </p:cNvPr>
          <p:cNvSpPr>
            <a:spLocks noChangeAspect="1" noChangeArrowheads="1"/>
          </p:cNvSpPr>
          <p:nvPr/>
        </p:nvSpPr>
        <p:spPr bwMode="auto">
          <a:xfrm>
            <a:off x="5576888" y="4779963"/>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70718" name="Group 91">
            <a:extLst>
              <a:ext uri="{FF2B5EF4-FFF2-40B4-BE49-F238E27FC236}">
                <a16:creationId xmlns:a16="http://schemas.microsoft.com/office/drawing/2014/main" id="{F1FAF3B0-10A0-4E28-ADFA-609A016EBBE7}"/>
              </a:ext>
            </a:extLst>
          </p:cNvPr>
          <p:cNvGrpSpPr>
            <a:grpSpLocks noChangeAspect="1"/>
          </p:cNvGrpSpPr>
          <p:nvPr/>
        </p:nvGrpSpPr>
        <p:grpSpPr bwMode="auto">
          <a:xfrm>
            <a:off x="5083175" y="4570413"/>
            <a:ext cx="542925" cy="336550"/>
            <a:chOff x="3058" y="2951"/>
            <a:chExt cx="428" cy="264"/>
          </a:xfrm>
        </p:grpSpPr>
        <p:sp>
          <p:nvSpPr>
            <p:cNvPr id="70749" name="Oval 92">
              <a:extLst>
                <a:ext uri="{FF2B5EF4-FFF2-40B4-BE49-F238E27FC236}">
                  <a16:creationId xmlns:a16="http://schemas.microsoft.com/office/drawing/2014/main" id="{55B1F5BE-A7B8-4DF8-86D9-A0A5CC526C5E}"/>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750" name="Text Box 93">
              <a:extLst>
                <a:ext uri="{FF2B5EF4-FFF2-40B4-BE49-F238E27FC236}">
                  <a16:creationId xmlns:a16="http://schemas.microsoft.com/office/drawing/2014/main" id="{49B0CC7A-EA45-48CB-82B3-1739E01FCB6E}"/>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70719" name="Group 94">
            <a:extLst>
              <a:ext uri="{FF2B5EF4-FFF2-40B4-BE49-F238E27FC236}">
                <a16:creationId xmlns:a16="http://schemas.microsoft.com/office/drawing/2014/main" id="{9F3781F9-AA56-4057-A59B-3B3FDFB48358}"/>
              </a:ext>
            </a:extLst>
          </p:cNvPr>
          <p:cNvGrpSpPr>
            <a:grpSpLocks noChangeAspect="1"/>
          </p:cNvGrpSpPr>
          <p:nvPr/>
        </p:nvGrpSpPr>
        <p:grpSpPr bwMode="auto">
          <a:xfrm>
            <a:off x="5335588" y="2652713"/>
            <a:ext cx="287337" cy="336550"/>
            <a:chOff x="3264" y="1559"/>
            <a:chExt cx="226" cy="264"/>
          </a:xfrm>
        </p:grpSpPr>
        <p:sp>
          <p:nvSpPr>
            <p:cNvPr id="70747" name="Oval 95">
              <a:extLst>
                <a:ext uri="{FF2B5EF4-FFF2-40B4-BE49-F238E27FC236}">
                  <a16:creationId xmlns:a16="http://schemas.microsoft.com/office/drawing/2014/main" id="{FA9A44F3-55E3-4AC5-9C40-8087B6FF5809}"/>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748" name="Text Box 96">
              <a:extLst>
                <a:ext uri="{FF2B5EF4-FFF2-40B4-BE49-F238E27FC236}">
                  <a16:creationId xmlns:a16="http://schemas.microsoft.com/office/drawing/2014/main" id="{DD44C45B-AD32-430B-8C76-F4E351B62FE7}"/>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70720" name="Group 97">
            <a:extLst>
              <a:ext uri="{FF2B5EF4-FFF2-40B4-BE49-F238E27FC236}">
                <a16:creationId xmlns:a16="http://schemas.microsoft.com/office/drawing/2014/main" id="{E8D53E2E-8DCC-47C9-BDB5-F609FC2257A8}"/>
              </a:ext>
            </a:extLst>
          </p:cNvPr>
          <p:cNvGrpSpPr>
            <a:grpSpLocks noChangeAspect="1"/>
          </p:cNvGrpSpPr>
          <p:nvPr/>
        </p:nvGrpSpPr>
        <p:grpSpPr bwMode="auto">
          <a:xfrm>
            <a:off x="5908675" y="3421063"/>
            <a:ext cx="274638" cy="336550"/>
            <a:chOff x="3855" y="2096"/>
            <a:chExt cx="217" cy="264"/>
          </a:xfrm>
        </p:grpSpPr>
        <p:sp>
          <p:nvSpPr>
            <p:cNvPr id="70745" name="Oval 98">
              <a:extLst>
                <a:ext uri="{FF2B5EF4-FFF2-40B4-BE49-F238E27FC236}">
                  <a16:creationId xmlns:a16="http://schemas.microsoft.com/office/drawing/2014/main" id="{477D6945-57F7-4543-B2C3-DD400E0BCE93}"/>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746" name="Text Box 99">
              <a:extLst>
                <a:ext uri="{FF2B5EF4-FFF2-40B4-BE49-F238E27FC236}">
                  <a16:creationId xmlns:a16="http://schemas.microsoft.com/office/drawing/2014/main" id="{945D4AC7-1E01-4AEC-963C-91765542B1B2}"/>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70721" name="Group 100">
            <a:extLst>
              <a:ext uri="{FF2B5EF4-FFF2-40B4-BE49-F238E27FC236}">
                <a16:creationId xmlns:a16="http://schemas.microsoft.com/office/drawing/2014/main" id="{ADB494D0-8D20-4F33-A949-C85F62C7967C}"/>
              </a:ext>
            </a:extLst>
          </p:cNvPr>
          <p:cNvGrpSpPr>
            <a:grpSpLocks noChangeAspect="1"/>
          </p:cNvGrpSpPr>
          <p:nvPr/>
        </p:nvGrpSpPr>
        <p:grpSpPr bwMode="auto">
          <a:xfrm>
            <a:off x="5921375" y="4052888"/>
            <a:ext cx="274638" cy="336550"/>
            <a:chOff x="3855" y="2096"/>
            <a:chExt cx="217" cy="264"/>
          </a:xfrm>
        </p:grpSpPr>
        <p:sp>
          <p:nvSpPr>
            <p:cNvPr id="70743" name="Oval 101">
              <a:extLst>
                <a:ext uri="{FF2B5EF4-FFF2-40B4-BE49-F238E27FC236}">
                  <a16:creationId xmlns:a16="http://schemas.microsoft.com/office/drawing/2014/main" id="{7B5B95A3-0EAB-4647-B3BD-0E5FB11FDAC6}"/>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744" name="Text Box 102">
              <a:extLst>
                <a:ext uri="{FF2B5EF4-FFF2-40B4-BE49-F238E27FC236}">
                  <a16:creationId xmlns:a16="http://schemas.microsoft.com/office/drawing/2014/main" id="{B13A38FA-0326-4A6C-A897-A38FDE8172BC}"/>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sp>
        <p:nvSpPr>
          <p:cNvPr id="174271" name="Text Box 191">
            <a:extLst>
              <a:ext uri="{FF2B5EF4-FFF2-40B4-BE49-F238E27FC236}">
                <a16:creationId xmlns:a16="http://schemas.microsoft.com/office/drawing/2014/main" id="{35687D11-D23D-4718-8D02-9C8A79E9AAF4}"/>
              </a:ext>
            </a:extLst>
          </p:cNvPr>
          <p:cNvSpPr txBox="1">
            <a:spLocks noChangeArrowheads="1"/>
          </p:cNvSpPr>
          <p:nvPr/>
        </p:nvSpPr>
        <p:spPr bwMode="auto">
          <a:xfrm>
            <a:off x="3833813" y="4411663"/>
            <a:ext cx="928687" cy="646112"/>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t>Trailing Official</a:t>
            </a:r>
          </a:p>
        </p:txBody>
      </p:sp>
      <p:grpSp>
        <p:nvGrpSpPr>
          <p:cNvPr id="174183" name="Group 103">
            <a:extLst>
              <a:ext uri="{FF2B5EF4-FFF2-40B4-BE49-F238E27FC236}">
                <a16:creationId xmlns:a16="http://schemas.microsoft.com/office/drawing/2014/main" id="{72E40D3B-0CA8-4BA2-AF8E-B7DBD6EA2B08}"/>
              </a:ext>
            </a:extLst>
          </p:cNvPr>
          <p:cNvGrpSpPr>
            <a:grpSpLocks noChangeAspect="1"/>
          </p:cNvGrpSpPr>
          <p:nvPr/>
        </p:nvGrpSpPr>
        <p:grpSpPr bwMode="auto">
          <a:xfrm>
            <a:off x="5241925" y="3770313"/>
            <a:ext cx="357188" cy="211137"/>
            <a:chOff x="4240" y="2392"/>
            <a:chExt cx="244" cy="144"/>
          </a:xfrm>
        </p:grpSpPr>
        <p:sp>
          <p:nvSpPr>
            <p:cNvPr id="70737" name="AutoShape 104">
              <a:extLst>
                <a:ext uri="{FF2B5EF4-FFF2-40B4-BE49-F238E27FC236}">
                  <a16:creationId xmlns:a16="http://schemas.microsoft.com/office/drawing/2014/main" id="{CCFA2E55-B223-4E56-8CF9-53A8E7F2AE88}"/>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738" name="Line 105">
              <a:extLst>
                <a:ext uri="{FF2B5EF4-FFF2-40B4-BE49-F238E27FC236}">
                  <a16:creationId xmlns:a16="http://schemas.microsoft.com/office/drawing/2014/main" id="{656E26A5-0FA3-4A29-89F1-BC4BC6EDC6B1}"/>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739" name="Line 106">
              <a:extLst>
                <a:ext uri="{FF2B5EF4-FFF2-40B4-BE49-F238E27FC236}">
                  <a16:creationId xmlns:a16="http://schemas.microsoft.com/office/drawing/2014/main" id="{B3EF10AE-0936-424B-9332-D6AC038A5A9E}"/>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740" name="Line 107">
              <a:extLst>
                <a:ext uri="{FF2B5EF4-FFF2-40B4-BE49-F238E27FC236}">
                  <a16:creationId xmlns:a16="http://schemas.microsoft.com/office/drawing/2014/main" id="{61B571B8-CF58-498D-8ADA-7BC49E5FF6A5}"/>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741" name="Line 108">
              <a:extLst>
                <a:ext uri="{FF2B5EF4-FFF2-40B4-BE49-F238E27FC236}">
                  <a16:creationId xmlns:a16="http://schemas.microsoft.com/office/drawing/2014/main" id="{74D1527A-6C3B-49A0-9134-566394C1A6F5}"/>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0742" name="Line 109">
              <a:extLst>
                <a:ext uri="{FF2B5EF4-FFF2-40B4-BE49-F238E27FC236}">
                  <a16:creationId xmlns:a16="http://schemas.microsoft.com/office/drawing/2014/main" id="{9AF7F097-B9A8-4CA3-88D3-4833B9ACE948}"/>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74190" name="Line 110">
            <a:extLst>
              <a:ext uri="{FF2B5EF4-FFF2-40B4-BE49-F238E27FC236}">
                <a16:creationId xmlns:a16="http://schemas.microsoft.com/office/drawing/2014/main" id="{CFBD3DD2-C857-4919-B540-FEF5D67D17AF}"/>
              </a:ext>
            </a:extLst>
          </p:cNvPr>
          <p:cNvSpPr>
            <a:spLocks noChangeShapeType="1"/>
          </p:cNvSpPr>
          <p:nvPr/>
        </p:nvSpPr>
        <p:spPr bwMode="auto">
          <a:xfrm>
            <a:off x="3635375" y="5540375"/>
            <a:ext cx="1651000" cy="0"/>
          </a:xfrm>
          <a:prstGeom prst="line">
            <a:avLst/>
          </a:prstGeom>
          <a:noFill/>
          <a:ln w="28575">
            <a:solidFill>
              <a:srgbClr val="FF0000"/>
            </a:solidFill>
            <a:round/>
            <a:headEnd type="diamond" w="med" len="med"/>
            <a:tailEnd type="diamond"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91" name="Text Box 111">
            <a:extLst>
              <a:ext uri="{FF2B5EF4-FFF2-40B4-BE49-F238E27FC236}">
                <a16:creationId xmlns:a16="http://schemas.microsoft.com/office/drawing/2014/main" id="{6325E964-B68C-4799-929C-3227488827A4}"/>
              </a:ext>
            </a:extLst>
          </p:cNvPr>
          <p:cNvSpPr txBox="1">
            <a:spLocks noChangeArrowheads="1"/>
          </p:cNvSpPr>
          <p:nvPr/>
        </p:nvSpPr>
        <p:spPr bwMode="auto">
          <a:xfrm>
            <a:off x="3886200" y="5221288"/>
            <a:ext cx="1098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EA0000"/>
                </a:solidFill>
              </a:rPr>
              <a:t>20 Yards</a:t>
            </a:r>
          </a:p>
        </p:txBody>
      </p:sp>
      <p:grpSp>
        <p:nvGrpSpPr>
          <p:cNvPr id="174255" name="Group 175">
            <a:extLst>
              <a:ext uri="{FF2B5EF4-FFF2-40B4-BE49-F238E27FC236}">
                <a16:creationId xmlns:a16="http://schemas.microsoft.com/office/drawing/2014/main" id="{EFE030CF-5608-4170-9D1A-823E4FEF057E}"/>
              </a:ext>
            </a:extLst>
          </p:cNvPr>
          <p:cNvGrpSpPr>
            <a:grpSpLocks/>
          </p:cNvGrpSpPr>
          <p:nvPr/>
        </p:nvGrpSpPr>
        <p:grpSpPr bwMode="auto">
          <a:xfrm>
            <a:off x="6484938" y="2998788"/>
            <a:ext cx="442912" cy="460375"/>
            <a:chOff x="3796" y="2871"/>
            <a:chExt cx="279" cy="297"/>
          </a:xfrm>
        </p:grpSpPr>
        <p:sp>
          <p:nvSpPr>
            <p:cNvPr id="70735" name="Rectangle 176">
              <a:extLst>
                <a:ext uri="{FF2B5EF4-FFF2-40B4-BE49-F238E27FC236}">
                  <a16:creationId xmlns:a16="http://schemas.microsoft.com/office/drawing/2014/main" id="{3645B901-CB66-4CCE-8B1C-0AD2BEBF063E}"/>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736" name="Text Box 177">
              <a:extLst>
                <a:ext uri="{FF2B5EF4-FFF2-40B4-BE49-F238E27FC236}">
                  <a16:creationId xmlns:a16="http://schemas.microsoft.com/office/drawing/2014/main" id="{83C90C4D-44B2-4232-BC33-6FFC5D933E28}"/>
                </a:ext>
              </a:extLst>
            </p:cNvPr>
            <p:cNvSpPr txBox="1">
              <a:spLocks noChangeArrowheads="1"/>
            </p:cNvSpPr>
            <p:nvPr/>
          </p:nvSpPr>
          <p:spPr bwMode="auto">
            <a:xfrm>
              <a:off x="3818" y="2871"/>
              <a:ext cx="194" cy="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sp>
        <p:nvSpPr>
          <p:cNvPr id="174270" name="Text Box 190">
            <a:extLst>
              <a:ext uri="{FF2B5EF4-FFF2-40B4-BE49-F238E27FC236}">
                <a16:creationId xmlns:a16="http://schemas.microsoft.com/office/drawing/2014/main" id="{040AAB96-1B49-48D2-9A97-9B2FB9D1D5F2}"/>
              </a:ext>
            </a:extLst>
          </p:cNvPr>
          <p:cNvSpPr txBox="1">
            <a:spLocks noChangeArrowheads="1"/>
          </p:cNvSpPr>
          <p:nvPr/>
        </p:nvSpPr>
        <p:spPr bwMode="auto">
          <a:xfrm>
            <a:off x="1806575" y="2946400"/>
            <a:ext cx="2233613" cy="915988"/>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t>At The Snap,</a:t>
            </a:r>
          </a:p>
          <a:p>
            <a:pPr algn="ctr" eaLnBrk="1" hangingPunct="1">
              <a:spcBef>
                <a:spcPct val="0"/>
              </a:spcBef>
              <a:buFontTx/>
              <a:buNone/>
            </a:pPr>
            <a:r>
              <a:rPr lang="en-US" altLang="en-US" sz="1800"/>
              <a:t>BJ And Deep Wings</a:t>
            </a:r>
          </a:p>
          <a:p>
            <a:pPr algn="ctr" eaLnBrk="1" hangingPunct="1">
              <a:spcBef>
                <a:spcPct val="0"/>
              </a:spcBef>
              <a:buFontTx/>
              <a:buNone/>
            </a:pPr>
            <a:r>
              <a:rPr lang="en-US" altLang="en-US" sz="1800"/>
              <a:t>Start Backing Up</a:t>
            </a:r>
          </a:p>
        </p:txBody>
      </p:sp>
      <p:sp>
        <p:nvSpPr>
          <p:cNvPr id="174272" name="Text Box 192">
            <a:extLst>
              <a:ext uri="{FF2B5EF4-FFF2-40B4-BE49-F238E27FC236}">
                <a16:creationId xmlns:a16="http://schemas.microsoft.com/office/drawing/2014/main" id="{F57306D2-AD0C-43DA-B313-DBCB143CF5F9}"/>
              </a:ext>
            </a:extLst>
          </p:cNvPr>
          <p:cNvSpPr txBox="1">
            <a:spLocks noChangeArrowheads="1"/>
          </p:cNvSpPr>
          <p:nvPr/>
        </p:nvSpPr>
        <p:spPr bwMode="auto">
          <a:xfrm>
            <a:off x="2173288" y="6007100"/>
            <a:ext cx="9969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solidFill>
                  <a:schemeClr val="bg1"/>
                </a:solidFill>
              </a:rPr>
              <a:t>Leading</a:t>
            </a:r>
          </a:p>
          <a:p>
            <a:pPr algn="ctr" eaLnBrk="1" hangingPunct="1">
              <a:spcBef>
                <a:spcPct val="0"/>
              </a:spcBef>
              <a:buFontTx/>
              <a:buNone/>
            </a:pPr>
            <a:r>
              <a:rPr lang="en-US" altLang="en-US" sz="1800">
                <a:solidFill>
                  <a:schemeClr val="bg1"/>
                </a:solidFill>
              </a:rPr>
              <a:t>Official</a:t>
            </a:r>
          </a:p>
        </p:txBody>
      </p:sp>
      <p:grpSp>
        <p:nvGrpSpPr>
          <p:cNvPr id="70729" name="Group 179">
            <a:extLst>
              <a:ext uri="{FF2B5EF4-FFF2-40B4-BE49-F238E27FC236}">
                <a16:creationId xmlns:a16="http://schemas.microsoft.com/office/drawing/2014/main" id="{4FFF7A67-2209-4030-BB6E-0B8E8A7B5C62}"/>
              </a:ext>
            </a:extLst>
          </p:cNvPr>
          <p:cNvGrpSpPr>
            <a:grpSpLocks noChangeAspect="1"/>
          </p:cNvGrpSpPr>
          <p:nvPr/>
        </p:nvGrpSpPr>
        <p:grpSpPr bwMode="auto">
          <a:xfrm>
            <a:off x="4968875" y="4857750"/>
            <a:ext cx="274638" cy="336550"/>
            <a:chOff x="3855" y="2096"/>
            <a:chExt cx="217" cy="264"/>
          </a:xfrm>
        </p:grpSpPr>
        <p:sp>
          <p:nvSpPr>
            <p:cNvPr id="70733" name="Oval 180">
              <a:extLst>
                <a:ext uri="{FF2B5EF4-FFF2-40B4-BE49-F238E27FC236}">
                  <a16:creationId xmlns:a16="http://schemas.microsoft.com/office/drawing/2014/main" id="{1A9FE2C9-50A7-47C8-93AC-F9EEAAC46A69}"/>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0734" name="Text Box 181">
              <a:extLst>
                <a:ext uri="{FF2B5EF4-FFF2-40B4-BE49-F238E27FC236}">
                  <a16:creationId xmlns:a16="http://schemas.microsoft.com/office/drawing/2014/main" id="{C2FD95CD-74D6-4E31-B9DA-CFDA800392C5}"/>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sp>
        <p:nvSpPr>
          <p:cNvPr id="174273" name="Text Box 193">
            <a:extLst>
              <a:ext uri="{FF2B5EF4-FFF2-40B4-BE49-F238E27FC236}">
                <a16:creationId xmlns:a16="http://schemas.microsoft.com/office/drawing/2014/main" id="{0C5FCE6D-4261-470E-ABFA-7CF43DFDCE5F}"/>
              </a:ext>
            </a:extLst>
          </p:cNvPr>
          <p:cNvSpPr txBox="1">
            <a:spLocks noChangeArrowheads="1"/>
          </p:cNvSpPr>
          <p:nvPr/>
        </p:nvSpPr>
        <p:spPr bwMode="auto">
          <a:xfrm>
            <a:off x="722313" y="4838700"/>
            <a:ext cx="116205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solidFill>
                  <a:schemeClr val="bg1"/>
                </a:solidFill>
              </a:rPr>
              <a:t>Assume</a:t>
            </a:r>
          </a:p>
          <a:p>
            <a:pPr algn="ctr" eaLnBrk="1" hangingPunct="1">
              <a:spcBef>
                <a:spcPct val="0"/>
              </a:spcBef>
              <a:buFontTx/>
              <a:buNone/>
            </a:pPr>
            <a:r>
              <a:rPr lang="en-US" altLang="en-US" sz="1800">
                <a:solidFill>
                  <a:schemeClr val="bg1"/>
                </a:solidFill>
              </a:rPr>
              <a:t>Goal Line</a:t>
            </a:r>
          </a:p>
          <a:p>
            <a:pPr algn="ctr" eaLnBrk="1" hangingPunct="1">
              <a:spcBef>
                <a:spcPct val="0"/>
              </a:spcBef>
              <a:buFontTx/>
              <a:buNone/>
            </a:pPr>
            <a:r>
              <a:rPr lang="en-US" altLang="en-US" sz="1800">
                <a:solidFill>
                  <a:schemeClr val="bg1"/>
                </a:solidFill>
              </a:rPr>
              <a:t>Position</a:t>
            </a:r>
          </a:p>
        </p:txBody>
      </p:sp>
      <p:sp>
        <p:nvSpPr>
          <p:cNvPr id="174274" name="Text Box 194">
            <a:extLst>
              <a:ext uri="{FF2B5EF4-FFF2-40B4-BE49-F238E27FC236}">
                <a16:creationId xmlns:a16="http://schemas.microsoft.com/office/drawing/2014/main" id="{E26F485A-B203-44DE-989C-D7494CA3D017}"/>
              </a:ext>
            </a:extLst>
          </p:cNvPr>
          <p:cNvSpPr txBox="1">
            <a:spLocks noChangeArrowheads="1"/>
          </p:cNvSpPr>
          <p:nvPr/>
        </p:nvSpPr>
        <p:spPr bwMode="auto">
          <a:xfrm>
            <a:off x="2387600" y="5045075"/>
            <a:ext cx="1543050" cy="366713"/>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t>Get The Spot</a:t>
            </a:r>
          </a:p>
        </p:txBody>
      </p:sp>
      <p:sp>
        <p:nvSpPr>
          <p:cNvPr id="174275" name="Text Box 195">
            <a:extLst>
              <a:ext uri="{FF2B5EF4-FFF2-40B4-BE49-F238E27FC236}">
                <a16:creationId xmlns:a16="http://schemas.microsoft.com/office/drawing/2014/main" id="{11C37A68-56BD-4DBF-A10B-6C94A59FA64E}"/>
              </a:ext>
            </a:extLst>
          </p:cNvPr>
          <p:cNvSpPr txBox="1">
            <a:spLocks noChangeArrowheads="1"/>
          </p:cNvSpPr>
          <p:nvPr/>
        </p:nvSpPr>
        <p:spPr bwMode="auto">
          <a:xfrm>
            <a:off x="455613" y="5973763"/>
            <a:ext cx="17208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solidFill>
                  <a:schemeClr val="bg1"/>
                </a:solidFill>
              </a:rPr>
              <a:t>Clean Up</a:t>
            </a:r>
          </a:p>
          <a:p>
            <a:pPr algn="ctr" eaLnBrk="1" hangingPunct="1">
              <a:spcBef>
                <a:spcPct val="0"/>
              </a:spcBef>
              <a:buFontTx/>
              <a:buNone/>
            </a:pPr>
            <a:r>
              <a:rPr lang="en-US" altLang="en-US" sz="1800">
                <a:solidFill>
                  <a:schemeClr val="bg1"/>
                </a:solidFill>
              </a:rPr>
              <a:t>Out-Of-Bounds</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mph" presetSubtype="0" nodeType="clickEffect">
                                  <p:stCondLst>
                                    <p:cond delay="0"/>
                                  </p:stCondLst>
                                  <p:childTnLst>
                                    <p:set>
                                      <p:cBhvr rctx="PPT">
                                        <p:cTn id="6" dur="indefinite"/>
                                        <p:tgtEl>
                                          <p:spTgt spid="174255"/>
                                        </p:tgtEl>
                                        <p:attrNameLst>
                                          <p:attrName>style.opacity</p:attrName>
                                        </p:attrNameLst>
                                      </p:cBhvr>
                                      <p:to>
                                        <p:strVal val="0.25"/>
                                      </p:to>
                                    </p:set>
                                    <p:animEffect filter="image" prLst="opacity: 0.25">
                                      <p:cBhvr rctx="IE">
                                        <p:cTn id="7" dur="indefinite"/>
                                        <p:tgtEl>
                                          <p:spTgt spid="174255"/>
                                        </p:tgtEl>
                                      </p:cBhvr>
                                    </p:animEffect>
                                  </p:childTnLst>
                                </p:cTn>
                              </p:par>
                              <p:par>
                                <p:cTn id="8" presetID="9" presetClass="emph" presetSubtype="0" nodeType="withEffect">
                                  <p:stCondLst>
                                    <p:cond delay="0"/>
                                  </p:stCondLst>
                                  <p:childTnLst>
                                    <p:set>
                                      <p:cBhvr rctx="PPT">
                                        <p:cTn id="9" dur="indefinite"/>
                                        <p:tgtEl>
                                          <p:spTgt spid="174158"/>
                                        </p:tgtEl>
                                        <p:attrNameLst>
                                          <p:attrName>style.opacity</p:attrName>
                                        </p:attrNameLst>
                                      </p:cBhvr>
                                      <p:to>
                                        <p:strVal val="0.25"/>
                                      </p:to>
                                    </p:set>
                                    <p:animEffect filter="image" prLst="opacity: 0.25">
                                      <p:cBhvr rctx="IE">
                                        <p:cTn id="10" dur="indefinite"/>
                                        <p:tgtEl>
                                          <p:spTgt spid="174158"/>
                                        </p:tgtEl>
                                      </p:cBhvr>
                                    </p:animEffect>
                                  </p:childTnLst>
                                </p:cTn>
                              </p:par>
                              <p:par>
                                <p:cTn id="11" presetID="9" presetClass="emph" presetSubtype="0" nodeType="withEffect">
                                  <p:stCondLst>
                                    <p:cond delay="0"/>
                                  </p:stCondLst>
                                  <p:childTnLst>
                                    <p:set>
                                      <p:cBhvr rctx="PPT">
                                        <p:cTn id="12" dur="indefinite"/>
                                        <p:tgtEl>
                                          <p:spTgt spid="174149"/>
                                        </p:tgtEl>
                                        <p:attrNameLst>
                                          <p:attrName>style.opacity</p:attrName>
                                        </p:attrNameLst>
                                      </p:cBhvr>
                                      <p:to>
                                        <p:strVal val="0.25"/>
                                      </p:to>
                                    </p:set>
                                    <p:animEffect filter="image" prLst="opacity: 0.25">
                                      <p:cBhvr rctx="IE">
                                        <p:cTn id="13" dur="indefinite"/>
                                        <p:tgtEl>
                                          <p:spTgt spid="174149"/>
                                        </p:tgtEl>
                                      </p:cBhvr>
                                    </p:animEffect>
                                  </p:childTnLst>
                                </p:cTn>
                              </p:par>
                              <p:par>
                                <p:cTn id="14" presetID="9" presetClass="emph" presetSubtype="0" nodeType="withEffect">
                                  <p:stCondLst>
                                    <p:cond delay="0"/>
                                  </p:stCondLst>
                                  <p:childTnLst>
                                    <p:set>
                                      <p:cBhvr rctx="PPT">
                                        <p:cTn id="15" dur="indefinite"/>
                                        <p:tgtEl>
                                          <p:spTgt spid="174146"/>
                                        </p:tgtEl>
                                        <p:attrNameLst>
                                          <p:attrName>style.opacity</p:attrName>
                                        </p:attrNameLst>
                                      </p:cBhvr>
                                      <p:to>
                                        <p:strVal val="0.25"/>
                                      </p:to>
                                    </p:set>
                                    <p:animEffect filter="image" prLst="opacity: 0.25">
                                      <p:cBhvr rctx="IE">
                                        <p:cTn id="16" dur="indefinite"/>
                                        <p:tgtEl>
                                          <p:spTgt spid="174146"/>
                                        </p:tgtEl>
                                      </p:cBhvr>
                                    </p:animEffect>
                                  </p:childTnLst>
                                </p:cTn>
                              </p:par>
                            </p:childTnLst>
                          </p:cTn>
                        </p:par>
                        <p:par>
                          <p:cTn id="17" fill="hold" nodeType="afterGroup">
                            <p:stCondLst>
                              <p:cond delay="0"/>
                            </p:stCondLst>
                            <p:childTnLst>
                              <p:par>
                                <p:cTn id="18" presetID="9" presetClass="exit" presetSubtype="0" fill="hold" grpId="0" nodeType="afterEffect">
                                  <p:stCondLst>
                                    <p:cond delay="0"/>
                                  </p:stCondLst>
                                  <p:childTnLst>
                                    <p:animEffect transition="out" filter="dissolve">
                                      <p:cBhvr>
                                        <p:cTn id="19" dur="500"/>
                                        <p:tgtEl>
                                          <p:spTgt spid="174191"/>
                                        </p:tgtEl>
                                      </p:cBhvr>
                                    </p:animEffect>
                                    <p:set>
                                      <p:cBhvr>
                                        <p:cTn id="20" dur="1" fill="hold">
                                          <p:stCondLst>
                                            <p:cond delay="499"/>
                                          </p:stCondLst>
                                        </p:cTn>
                                        <p:tgtEl>
                                          <p:spTgt spid="174191"/>
                                        </p:tgtEl>
                                        <p:attrNameLst>
                                          <p:attrName>style.visibility</p:attrName>
                                        </p:attrNameLst>
                                      </p:cBhvr>
                                      <p:to>
                                        <p:strVal val="hidden"/>
                                      </p:to>
                                    </p:set>
                                  </p:childTnLst>
                                </p:cTn>
                              </p:par>
                              <p:par>
                                <p:cTn id="21" presetID="9" presetClass="exit" presetSubtype="0" fill="hold" nodeType="withEffect">
                                  <p:stCondLst>
                                    <p:cond delay="0"/>
                                  </p:stCondLst>
                                  <p:childTnLst>
                                    <p:animEffect transition="out" filter="dissolve">
                                      <p:cBhvr>
                                        <p:cTn id="22" dur="500"/>
                                        <p:tgtEl>
                                          <p:spTgt spid="174190"/>
                                        </p:tgtEl>
                                      </p:cBhvr>
                                    </p:animEffect>
                                    <p:set>
                                      <p:cBhvr>
                                        <p:cTn id="23" dur="1" fill="hold">
                                          <p:stCondLst>
                                            <p:cond delay="499"/>
                                          </p:stCondLst>
                                        </p:cTn>
                                        <p:tgtEl>
                                          <p:spTgt spid="174190"/>
                                        </p:tgtEl>
                                        <p:attrNameLst>
                                          <p:attrName>style.visibility</p:attrName>
                                        </p:attrNameLst>
                                      </p:cBhvr>
                                      <p:to>
                                        <p:strVal val="hidden"/>
                                      </p:to>
                                    </p:set>
                                  </p:childTnLst>
                                </p:cTn>
                              </p:par>
                              <p:par>
                                <p:cTn id="24" presetID="9" presetClass="exit" presetSubtype="0" fill="hold" nodeType="withEffect">
                                  <p:stCondLst>
                                    <p:cond delay="0"/>
                                  </p:stCondLst>
                                  <p:childTnLst>
                                    <p:animEffect transition="out" filter="dissolve">
                                      <p:cBhvr>
                                        <p:cTn id="25" dur="500"/>
                                        <p:tgtEl>
                                          <p:spTgt spid="174183"/>
                                        </p:tgtEl>
                                      </p:cBhvr>
                                    </p:animEffect>
                                    <p:set>
                                      <p:cBhvr>
                                        <p:cTn id="26" dur="1" fill="hold">
                                          <p:stCondLst>
                                            <p:cond delay="499"/>
                                          </p:stCondLst>
                                        </p:cTn>
                                        <p:tgtEl>
                                          <p:spTgt spid="174183"/>
                                        </p:tgtEl>
                                        <p:attrNameLst>
                                          <p:attrName>style.visibility</p:attrName>
                                        </p:attrNameLst>
                                      </p:cBhvr>
                                      <p:to>
                                        <p:strVal val="hidden"/>
                                      </p:to>
                                    </p:set>
                                  </p:childTnLst>
                                </p:cTn>
                              </p:par>
                              <p:par>
                                <p:cTn id="27" presetID="35" presetClass="path" presetSubtype="0" accel="50000" decel="50000" fill="hold" nodeType="withEffect">
                                  <p:stCondLst>
                                    <p:cond delay="0"/>
                                  </p:stCondLst>
                                  <p:childTnLst>
                                    <p:animMotion origin="layout" path="M -1.11111E-6 3.33333E-6 L -0.0566 3.33333E-6 " pathEditMode="relative" rAng="0" ptsTypes="AA">
                                      <p:cBhvr>
                                        <p:cTn id="28" dur="2000" fill="hold"/>
                                        <p:tgtEl>
                                          <p:spTgt spid="174152"/>
                                        </p:tgtEl>
                                        <p:attrNameLst>
                                          <p:attrName>ppt_x</p:attrName>
                                          <p:attrName>ppt_y</p:attrName>
                                        </p:attrNameLst>
                                      </p:cBhvr>
                                      <p:rCtr x="-2830" y="0"/>
                                    </p:animMotion>
                                  </p:childTnLst>
                                </p:cTn>
                              </p:par>
                              <p:par>
                                <p:cTn id="29" presetID="35" presetClass="path" presetSubtype="0" accel="50000" decel="50000" fill="hold" nodeType="withEffect">
                                  <p:stCondLst>
                                    <p:cond delay="0"/>
                                  </p:stCondLst>
                                  <p:childTnLst>
                                    <p:animMotion origin="layout" path="M 1.66667E-6 -3.24774E-6 L -0.07535 0.00162 " pathEditMode="relative" rAng="0" ptsTypes="AA">
                                      <p:cBhvr>
                                        <p:cTn id="30" dur="2000" fill="hold"/>
                                        <p:tgtEl>
                                          <p:spTgt spid="174161"/>
                                        </p:tgtEl>
                                        <p:attrNameLst>
                                          <p:attrName>ppt_x</p:attrName>
                                          <p:attrName>ppt_y</p:attrName>
                                        </p:attrNameLst>
                                      </p:cBhvr>
                                      <p:rCtr x="-3767" y="69"/>
                                    </p:animMotion>
                                  </p:childTnLst>
                                </p:cTn>
                              </p:par>
                              <p:par>
                                <p:cTn id="31" presetID="10" presetClass="entr" presetSubtype="0" fill="hold" nodeType="withEffect">
                                  <p:stCondLst>
                                    <p:cond delay="0"/>
                                  </p:stCondLst>
                                  <p:childTnLst>
                                    <p:set>
                                      <p:cBhvr>
                                        <p:cTn id="32" dur="1" fill="hold">
                                          <p:stCondLst>
                                            <p:cond delay="0"/>
                                          </p:stCondLst>
                                        </p:cTn>
                                        <p:tgtEl>
                                          <p:spTgt spid="174270"/>
                                        </p:tgtEl>
                                        <p:attrNameLst>
                                          <p:attrName>style.visibility</p:attrName>
                                        </p:attrNameLst>
                                      </p:cBhvr>
                                      <p:to>
                                        <p:strVal val="visible"/>
                                      </p:to>
                                    </p:set>
                                    <p:animEffect transition="in" filter="fade">
                                      <p:cBhvr>
                                        <p:cTn id="33" dur="2000"/>
                                        <p:tgtEl>
                                          <p:spTgt spid="174270"/>
                                        </p:tgtEl>
                                      </p:cBhvr>
                                    </p:animEffect>
                                  </p:childTnLst>
                                </p:cTn>
                              </p:par>
                            </p:childTnLst>
                          </p:cTn>
                        </p:par>
                        <p:par>
                          <p:cTn id="34" fill="hold" nodeType="afterGroup">
                            <p:stCondLst>
                              <p:cond delay="2000"/>
                            </p:stCondLst>
                            <p:childTnLst>
                              <p:par>
                                <p:cTn id="35" presetID="10" presetClass="exit" presetSubtype="0" fill="hold" nodeType="afterEffect">
                                  <p:stCondLst>
                                    <p:cond delay="0"/>
                                  </p:stCondLst>
                                  <p:childTnLst>
                                    <p:animEffect transition="out" filter="fade">
                                      <p:cBhvr>
                                        <p:cTn id="36" dur="2000"/>
                                        <p:tgtEl>
                                          <p:spTgt spid="174270"/>
                                        </p:tgtEl>
                                      </p:cBhvr>
                                    </p:animEffect>
                                    <p:set>
                                      <p:cBhvr>
                                        <p:cTn id="37" dur="1" fill="hold">
                                          <p:stCondLst>
                                            <p:cond delay="1999"/>
                                          </p:stCondLst>
                                        </p:cTn>
                                        <p:tgtEl>
                                          <p:spTgt spid="174270"/>
                                        </p:tgtEl>
                                        <p:attrNameLst>
                                          <p:attrName>style.visibility</p:attrName>
                                        </p:attrNameLst>
                                      </p:cBhvr>
                                      <p:to>
                                        <p:strVal val="hidden"/>
                                      </p:to>
                                    </p:set>
                                  </p:childTnLst>
                                </p:cTn>
                              </p:par>
                            </p:childTnLst>
                          </p:cTn>
                        </p:par>
                        <p:par>
                          <p:cTn id="38" fill="hold" nodeType="afterGroup">
                            <p:stCondLst>
                              <p:cond delay="4000"/>
                            </p:stCondLst>
                            <p:childTnLst>
                              <p:par>
                                <p:cTn id="39" presetID="35" presetClass="path" presetSubtype="0" accel="50000" decel="50000" fill="hold" nodeType="afterEffect">
                                  <p:stCondLst>
                                    <p:cond delay="0"/>
                                  </p:stCondLst>
                                  <p:childTnLst>
                                    <p:animMotion origin="layout" path="M -4.72222E-6 2.96296E-6 L -0.0677 0.01597 " pathEditMode="relative" rAng="0" ptsTypes="AA">
                                      <p:cBhvr>
                                        <p:cTn id="40" dur="2000" fill="hold"/>
                                        <p:tgtEl>
                                          <p:spTgt spid="174170"/>
                                        </p:tgtEl>
                                        <p:attrNameLst>
                                          <p:attrName>ppt_x</p:attrName>
                                          <p:attrName>ppt_y</p:attrName>
                                        </p:attrNameLst>
                                      </p:cBhvr>
                                      <p:rCtr x="-3385" y="787"/>
                                    </p:animMotion>
                                  </p:childTnLst>
                                </p:cTn>
                              </p:par>
                              <p:par>
                                <p:cTn id="41" presetID="1" presetClass="exit" presetSubtype="0" fill="hold" grpId="0" nodeType="withEffect">
                                  <p:stCondLst>
                                    <p:cond delay="0"/>
                                  </p:stCondLst>
                                  <p:childTnLst>
                                    <p:set>
                                      <p:cBhvr>
                                        <p:cTn id="42" dur="1" fill="hold">
                                          <p:stCondLst>
                                            <p:cond delay="0"/>
                                          </p:stCondLst>
                                        </p:cTn>
                                        <p:tgtEl>
                                          <p:spTgt spid="174170"/>
                                        </p:tgtEl>
                                        <p:attrNameLst>
                                          <p:attrName>style.visibility</p:attrName>
                                        </p:attrNameLst>
                                      </p:cBhvr>
                                      <p:to>
                                        <p:strVal val="hidden"/>
                                      </p:to>
                                    </p:set>
                                  </p:childTnLst>
                                </p:cTn>
                              </p:par>
                              <p:par>
                                <p:cTn id="43" presetID="35" presetClass="path" presetSubtype="0" accel="50000" decel="50000" fill="hold" nodeType="withEffect">
                                  <p:stCondLst>
                                    <p:cond delay="0"/>
                                  </p:stCondLst>
                                  <p:childTnLst>
                                    <p:animMotion origin="layout" path="M -0.07535 0.00162 L -0.12847 0.00324 " pathEditMode="relative" rAng="0" ptsTypes="AA">
                                      <p:cBhvr>
                                        <p:cTn id="44" dur="2000" fill="hold"/>
                                        <p:tgtEl>
                                          <p:spTgt spid="174161"/>
                                        </p:tgtEl>
                                        <p:attrNameLst>
                                          <p:attrName>ppt_x</p:attrName>
                                          <p:attrName>ppt_y</p:attrName>
                                        </p:attrNameLst>
                                      </p:cBhvr>
                                      <p:rCtr x="-2656" y="69"/>
                                    </p:animMotion>
                                  </p:childTnLst>
                                </p:cTn>
                              </p:par>
                              <p:par>
                                <p:cTn id="45" presetID="35" presetClass="path" presetSubtype="0" accel="50000" decel="50000" fill="hold" nodeType="withEffect">
                                  <p:stCondLst>
                                    <p:cond delay="0"/>
                                  </p:stCondLst>
                                  <p:childTnLst>
                                    <p:animMotion origin="layout" path="M 4.44444E-6 4.34883E-7 L -0.06546 4.34883E-7 " pathEditMode="relative" rAng="0" ptsTypes="AA">
                                      <p:cBhvr>
                                        <p:cTn id="46" dur="2000" fill="hold"/>
                                        <p:tgtEl>
                                          <p:spTgt spid="174155"/>
                                        </p:tgtEl>
                                        <p:attrNameLst>
                                          <p:attrName>ppt_x</p:attrName>
                                          <p:attrName>ppt_y</p:attrName>
                                        </p:attrNameLst>
                                      </p:cBhvr>
                                      <p:rCtr x="-3281" y="0"/>
                                    </p:animMotion>
                                  </p:childTnLst>
                                </p:cTn>
                              </p:par>
                              <p:par>
                                <p:cTn id="47" presetID="35" presetClass="path" presetSubtype="0" accel="50000" decel="50000" fill="hold" nodeType="withEffect">
                                  <p:stCondLst>
                                    <p:cond delay="0"/>
                                  </p:stCondLst>
                                  <p:childTnLst>
                                    <p:animMotion origin="layout" path="M -0.05659 -3.7037E-7 L -0.10243 -3.7037E-7 " pathEditMode="relative" rAng="0" ptsTypes="AA">
                                      <p:cBhvr>
                                        <p:cTn id="48" dur="2000" fill="hold"/>
                                        <p:tgtEl>
                                          <p:spTgt spid="174152"/>
                                        </p:tgtEl>
                                        <p:attrNameLst>
                                          <p:attrName>ppt_x</p:attrName>
                                          <p:attrName>ppt_y</p:attrName>
                                        </p:attrNameLst>
                                      </p:cBhvr>
                                      <p:rCtr x="-2292" y="0"/>
                                    </p:animMotion>
                                  </p:childTnLst>
                                </p:cTn>
                              </p:par>
                            </p:childTnLst>
                          </p:cTn>
                        </p:par>
                        <p:par>
                          <p:cTn id="49" fill="hold" nodeType="afterGroup">
                            <p:stCondLst>
                              <p:cond delay="6000"/>
                            </p:stCondLst>
                            <p:childTnLst>
                              <p:par>
                                <p:cTn id="50" presetID="10" presetClass="entr" presetSubtype="0" fill="hold" grpId="0" nodeType="afterEffect">
                                  <p:stCondLst>
                                    <p:cond delay="0"/>
                                  </p:stCondLst>
                                  <p:childTnLst>
                                    <p:set>
                                      <p:cBhvr>
                                        <p:cTn id="51" dur="1" fill="hold">
                                          <p:stCondLst>
                                            <p:cond delay="0"/>
                                          </p:stCondLst>
                                        </p:cTn>
                                        <p:tgtEl>
                                          <p:spTgt spid="174271"/>
                                        </p:tgtEl>
                                        <p:attrNameLst>
                                          <p:attrName>style.visibility</p:attrName>
                                        </p:attrNameLst>
                                      </p:cBhvr>
                                      <p:to>
                                        <p:strVal val="visible"/>
                                      </p:to>
                                    </p:set>
                                    <p:animEffect transition="in" filter="fade">
                                      <p:cBhvr>
                                        <p:cTn id="52" dur="2000"/>
                                        <p:tgtEl>
                                          <p:spTgt spid="174271"/>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174272"/>
                                        </p:tgtEl>
                                        <p:attrNameLst>
                                          <p:attrName>style.visibility</p:attrName>
                                        </p:attrNameLst>
                                      </p:cBhvr>
                                      <p:to>
                                        <p:strVal val="visible"/>
                                      </p:to>
                                    </p:set>
                                    <p:animEffect transition="in" filter="fade">
                                      <p:cBhvr>
                                        <p:cTn id="55" dur="2000"/>
                                        <p:tgtEl>
                                          <p:spTgt spid="174272"/>
                                        </p:tgtEl>
                                      </p:cBhvr>
                                    </p:animEffect>
                                  </p:childTnLst>
                                </p:cTn>
                              </p:par>
                              <p:par>
                                <p:cTn id="56" presetID="35" presetClass="path" presetSubtype="0" accel="50000" decel="50000" fill="hold" nodeType="withEffect">
                                  <p:stCondLst>
                                    <p:cond delay="0"/>
                                  </p:stCondLst>
                                  <p:childTnLst>
                                    <p:animMotion origin="layout" path="M -0.06546 4.34883E-7 L -0.1507 4.34883E-7 " pathEditMode="relative" rAng="0" ptsTypes="AA">
                                      <p:cBhvr>
                                        <p:cTn id="57" dur="2000" fill="hold"/>
                                        <p:tgtEl>
                                          <p:spTgt spid="174155"/>
                                        </p:tgtEl>
                                        <p:attrNameLst>
                                          <p:attrName>ppt_x</p:attrName>
                                          <p:attrName>ppt_y</p:attrName>
                                        </p:attrNameLst>
                                      </p:cBhvr>
                                      <p:rCtr x="-4271" y="0"/>
                                    </p:animMotion>
                                  </p:childTnLst>
                                </p:cTn>
                              </p:par>
                              <p:par>
                                <p:cTn id="58" presetID="35" presetClass="path" presetSubtype="0" accel="50000" decel="50000" fill="hold" nodeType="withEffect">
                                  <p:stCondLst>
                                    <p:cond delay="0"/>
                                  </p:stCondLst>
                                  <p:childTnLst>
                                    <p:animMotion origin="layout" path="M -0.10243 -2.59259E-6 L -0.17448 0.01806 " pathEditMode="relative" rAng="0" ptsTypes="AA">
                                      <p:cBhvr>
                                        <p:cTn id="59" dur="2000" fill="hold"/>
                                        <p:tgtEl>
                                          <p:spTgt spid="174152"/>
                                        </p:tgtEl>
                                        <p:attrNameLst>
                                          <p:attrName>ppt_x</p:attrName>
                                          <p:attrName>ppt_y</p:attrName>
                                        </p:attrNameLst>
                                      </p:cBhvr>
                                      <p:rCtr x="-3611" y="903"/>
                                    </p:animMotion>
                                  </p:childTnLst>
                                </p:cTn>
                              </p:par>
                              <p:par>
                                <p:cTn id="60" presetID="10" presetClass="exit" presetSubtype="0" fill="hold" grpId="1" nodeType="withEffect">
                                  <p:stCondLst>
                                    <p:cond delay="0"/>
                                  </p:stCondLst>
                                  <p:childTnLst>
                                    <p:animEffect transition="out" filter="fade">
                                      <p:cBhvr>
                                        <p:cTn id="61" dur="2000"/>
                                        <p:tgtEl>
                                          <p:spTgt spid="174272"/>
                                        </p:tgtEl>
                                      </p:cBhvr>
                                    </p:animEffect>
                                    <p:set>
                                      <p:cBhvr>
                                        <p:cTn id="62" dur="1" fill="hold">
                                          <p:stCondLst>
                                            <p:cond delay="1999"/>
                                          </p:stCondLst>
                                        </p:cTn>
                                        <p:tgtEl>
                                          <p:spTgt spid="174272"/>
                                        </p:tgtEl>
                                        <p:attrNameLst>
                                          <p:attrName>style.visibility</p:attrName>
                                        </p:attrNameLst>
                                      </p:cBhvr>
                                      <p:to>
                                        <p:strVal val="hidden"/>
                                      </p:to>
                                    </p:set>
                                  </p:childTnLst>
                                </p:cTn>
                              </p:par>
                              <p:par>
                                <p:cTn id="63" presetID="10" presetClass="exit" presetSubtype="0" fill="hold" grpId="1" nodeType="withEffect">
                                  <p:stCondLst>
                                    <p:cond delay="0"/>
                                  </p:stCondLst>
                                  <p:childTnLst>
                                    <p:animEffect transition="out" filter="fade">
                                      <p:cBhvr>
                                        <p:cTn id="64" dur="2000"/>
                                        <p:tgtEl>
                                          <p:spTgt spid="174271"/>
                                        </p:tgtEl>
                                      </p:cBhvr>
                                    </p:animEffect>
                                    <p:set>
                                      <p:cBhvr>
                                        <p:cTn id="65" dur="1" fill="hold">
                                          <p:stCondLst>
                                            <p:cond delay="1999"/>
                                          </p:stCondLst>
                                        </p:cTn>
                                        <p:tgtEl>
                                          <p:spTgt spid="174271"/>
                                        </p:tgtEl>
                                        <p:attrNameLst>
                                          <p:attrName>style.visibility</p:attrName>
                                        </p:attrNameLst>
                                      </p:cBhvr>
                                      <p:to>
                                        <p:strVal val="hidden"/>
                                      </p:to>
                                    </p:set>
                                  </p:childTnLst>
                                </p:cTn>
                              </p:par>
                            </p:childTnLst>
                          </p:cTn>
                        </p:par>
                        <p:par>
                          <p:cTn id="66" fill="hold" nodeType="afterGroup">
                            <p:stCondLst>
                              <p:cond delay="8000"/>
                            </p:stCondLst>
                            <p:childTnLst>
                              <p:par>
                                <p:cTn id="67" presetID="10" presetClass="entr" presetSubtype="0" fill="hold" grpId="0" nodeType="afterEffect">
                                  <p:stCondLst>
                                    <p:cond delay="0"/>
                                  </p:stCondLst>
                                  <p:childTnLst>
                                    <p:set>
                                      <p:cBhvr>
                                        <p:cTn id="68" dur="1" fill="hold">
                                          <p:stCondLst>
                                            <p:cond delay="0"/>
                                          </p:stCondLst>
                                        </p:cTn>
                                        <p:tgtEl>
                                          <p:spTgt spid="174273"/>
                                        </p:tgtEl>
                                        <p:attrNameLst>
                                          <p:attrName>style.visibility</p:attrName>
                                        </p:attrNameLst>
                                      </p:cBhvr>
                                      <p:to>
                                        <p:strVal val="visible"/>
                                      </p:to>
                                    </p:set>
                                    <p:animEffect transition="in" filter="fade">
                                      <p:cBhvr>
                                        <p:cTn id="69" dur="2000"/>
                                        <p:tgtEl>
                                          <p:spTgt spid="174273"/>
                                        </p:tgtEl>
                                      </p:cBhvr>
                                    </p:animEffect>
                                  </p:childTnLst>
                                </p:cTn>
                              </p:par>
                              <p:par>
                                <p:cTn id="70" presetID="35" presetClass="path" presetSubtype="0" accel="50000" decel="50000" fill="hold" nodeType="withEffect">
                                  <p:stCondLst>
                                    <p:cond delay="0"/>
                                  </p:stCondLst>
                                  <p:childTnLst>
                                    <p:animMotion origin="layout" path="M -0.15069 -2.96296E-6 L -0.23958 -2.96296E-6 " pathEditMode="relative" rAng="0" ptsTypes="AA">
                                      <p:cBhvr>
                                        <p:cTn id="71" dur="2000" fill="hold"/>
                                        <p:tgtEl>
                                          <p:spTgt spid="174155"/>
                                        </p:tgtEl>
                                        <p:attrNameLst>
                                          <p:attrName>ppt_x</p:attrName>
                                          <p:attrName>ppt_y</p:attrName>
                                        </p:attrNameLst>
                                      </p:cBhvr>
                                      <p:rCtr x="-4444" y="0"/>
                                    </p:animMotion>
                                  </p:childTnLst>
                                </p:cTn>
                              </p:par>
                              <p:par>
                                <p:cTn id="72" presetID="10" presetClass="exit" presetSubtype="0" fill="hold" grpId="1" nodeType="withEffect">
                                  <p:stCondLst>
                                    <p:cond delay="0"/>
                                  </p:stCondLst>
                                  <p:childTnLst>
                                    <p:animEffect transition="out" filter="fade">
                                      <p:cBhvr>
                                        <p:cTn id="73" dur="2000"/>
                                        <p:tgtEl>
                                          <p:spTgt spid="174273"/>
                                        </p:tgtEl>
                                      </p:cBhvr>
                                    </p:animEffect>
                                    <p:set>
                                      <p:cBhvr>
                                        <p:cTn id="74" dur="1" fill="hold">
                                          <p:stCondLst>
                                            <p:cond delay="1999"/>
                                          </p:stCondLst>
                                        </p:cTn>
                                        <p:tgtEl>
                                          <p:spTgt spid="174273"/>
                                        </p:tgtEl>
                                        <p:attrNameLst>
                                          <p:attrName>style.visibility</p:attrName>
                                        </p:attrNameLst>
                                      </p:cBhvr>
                                      <p:to>
                                        <p:strVal val="hidden"/>
                                      </p:to>
                                    </p:set>
                                  </p:childTnLst>
                                </p:cTn>
                              </p:par>
                            </p:childTnLst>
                          </p:cTn>
                        </p:par>
                        <p:par>
                          <p:cTn id="75" fill="hold" nodeType="afterGroup">
                            <p:stCondLst>
                              <p:cond delay="10000"/>
                            </p:stCondLst>
                            <p:childTnLst>
                              <p:par>
                                <p:cTn id="76" presetID="10" presetClass="entr" presetSubtype="0" fill="hold" grpId="0" nodeType="afterEffect">
                                  <p:stCondLst>
                                    <p:cond delay="0"/>
                                  </p:stCondLst>
                                  <p:childTnLst>
                                    <p:set>
                                      <p:cBhvr>
                                        <p:cTn id="77" dur="1" fill="hold">
                                          <p:stCondLst>
                                            <p:cond delay="0"/>
                                          </p:stCondLst>
                                        </p:cTn>
                                        <p:tgtEl>
                                          <p:spTgt spid="174274"/>
                                        </p:tgtEl>
                                        <p:attrNameLst>
                                          <p:attrName>style.visibility</p:attrName>
                                        </p:attrNameLst>
                                      </p:cBhvr>
                                      <p:to>
                                        <p:strVal val="visible"/>
                                      </p:to>
                                    </p:set>
                                    <p:animEffect transition="in" filter="fade">
                                      <p:cBhvr>
                                        <p:cTn id="78" dur="2000"/>
                                        <p:tgtEl>
                                          <p:spTgt spid="174274"/>
                                        </p:tgtEl>
                                      </p:cBhvr>
                                    </p:animEffect>
                                  </p:childTnLst>
                                </p:cTn>
                              </p:par>
                            </p:childTnLst>
                          </p:cTn>
                        </p:par>
                        <p:par>
                          <p:cTn id="79" fill="hold" nodeType="afterGroup">
                            <p:stCondLst>
                              <p:cond delay="12000"/>
                            </p:stCondLst>
                            <p:childTnLst>
                              <p:par>
                                <p:cTn id="80" presetID="63" presetClass="path" presetSubtype="0" accel="50000" decel="50000" fill="hold" nodeType="afterEffect">
                                  <p:stCondLst>
                                    <p:cond delay="0"/>
                                  </p:stCondLst>
                                  <p:childTnLst>
                                    <p:animMotion origin="layout" path="M -0.17448 0.01806 L -0.14409 0.04722 " pathEditMode="relative" rAng="0" ptsTypes="AA">
                                      <p:cBhvr>
                                        <p:cTn id="81" dur="2000" fill="hold"/>
                                        <p:tgtEl>
                                          <p:spTgt spid="174152"/>
                                        </p:tgtEl>
                                        <p:attrNameLst>
                                          <p:attrName>ppt_x</p:attrName>
                                          <p:attrName>ppt_y</p:attrName>
                                        </p:attrNameLst>
                                      </p:cBhvr>
                                      <p:rCtr x="1510" y="1458"/>
                                    </p:animMotion>
                                  </p:childTnLst>
                                </p:cTn>
                              </p:par>
                            </p:childTnLst>
                          </p:cTn>
                        </p:par>
                        <p:par>
                          <p:cTn id="82" fill="hold" nodeType="afterGroup">
                            <p:stCondLst>
                              <p:cond delay="14000"/>
                            </p:stCondLst>
                            <p:childTnLst>
                              <p:par>
                                <p:cTn id="83" presetID="10" presetClass="entr" presetSubtype="0" fill="hold" grpId="0" nodeType="afterEffect">
                                  <p:stCondLst>
                                    <p:cond delay="0"/>
                                  </p:stCondLst>
                                  <p:childTnLst>
                                    <p:set>
                                      <p:cBhvr>
                                        <p:cTn id="84" dur="1" fill="hold">
                                          <p:stCondLst>
                                            <p:cond delay="0"/>
                                          </p:stCondLst>
                                        </p:cTn>
                                        <p:tgtEl>
                                          <p:spTgt spid="174275"/>
                                        </p:tgtEl>
                                        <p:attrNameLst>
                                          <p:attrName>style.visibility</p:attrName>
                                        </p:attrNameLst>
                                      </p:cBhvr>
                                      <p:to>
                                        <p:strVal val="visible"/>
                                      </p:to>
                                    </p:set>
                                    <p:animEffect transition="in" filter="fade">
                                      <p:cBhvr>
                                        <p:cTn id="85" dur="2000"/>
                                        <p:tgtEl>
                                          <p:spTgt spid="1742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70" grpId="0" animBg="1"/>
      <p:bldP spid="174271" grpId="0" animBg="1"/>
      <p:bldP spid="174271" grpId="1" animBg="1"/>
      <p:bldP spid="174191" grpId="0"/>
      <p:bldP spid="174272" grpId="0"/>
      <p:bldP spid="174272" grpId="1"/>
      <p:bldP spid="174273" grpId="0"/>
      <p:bldP spid="174273" grpId="1"/>
      <p:bldP spid="174274" grpId="0" animBg="1"/>
      <p:bldP spid="17427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71F2B404-4309-4F5A-99E4-A67C9DB293B3}"/>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755" name="Line 3">
            <a:extLst>
              <a:ext uri="{FF2B5EF4-FFF2-40B4-BE49-F238E27FC236}">
                <a16:creationId xmlns:a16="http://schemas.microsoft.com/office/drawing/2014/main" id="{AB4E4A11-3D9A-43BE-90C6-8503EEACA7B0}"/>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8180" name="Text Box 4">
            <a:extLst>
              <a:ext uri="{FF2B5EF4-FFF2-40B4-BE49-F238E27FC236}">
                <a16:creationId xmlns:a16="http://schemas.microsoft.com/office/drawing/2014/main" id="{72042178-16C7-416D-8E77-0A4591FC1534}"/>
              </a:ext>
            </a:extLst>
          </p:cNvPr>
          <p:cNvSpPr txBox="1">
            <a:spLocks noChangeArrowheads="1"/>
          </p:cNvSpPr>
          <p:nvPr/>
        </p:nvSpPr>
        <p:spPr bwMode="auto">
          <a:xfrm>
            <a:off x="1588" y="984250"/>
            <a:ext cx="3000375" cy="132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1600" u="sng" dirty="0">
                <a:solidFill>
                  <a:schemeClr val="bg1"/>
                </a:solidFill>
                <a:effectLst>
                  <a:outerShdw blurRad="38100" dist="38100" dir="2700000" algn="tl">
                    <a:srgbClr val="000000"/>
                  </a:outerShdw>
                </a:effectLst>
                <a:latin typeface="Arial" charset="0"/>
              </a:rPr>
              <a:t>Keep Relative Positioning</a:t>
            </a:r>
          </a:p>
          <a:p>
            <a:pPr eaLnBrk="1" hangingPunct="1">
              <a:defRPr/>
            </a:pPr>
            <a:r>
              <a:rPr lang="en-US" sz="1600" dirty="0">
                <a:solidFill>
                  <a:schemeClr val="bg1"/>
                </a:solidFill>
                <a:effectLst>
                  <a:outerShdw blurRad="38100" dist="38100" dir="2700000" algn="tl">
                    <a:srgbClr val="000000"/>
                  </a:outerShdw>
                </a:effectLst>
                <a:latin typeface="Arial" charset="0"/>
              </a:rPr>
              <a:t>- Don’t Run Over The SJ Or FJ</a:t>
            </a:r>
          </a:p>
          <a:p>
            <a:pPr eaLnBrk="1" hangingPunct="1">
              <a:defRPr/>
            </a:pPr>
            <a:endParaRPr lang="en-US" sz="1600" u="sng" dirty="0">
              <a:solidFill>
                <a:schemeClr val="bg1"/>
              </a:solidFill>
              <a:effectLst>
                <a:outerShdw blurRad="38100" dist="38100" dir="2700000" algn="tl">
                  <a:srgbClr val="000000"/>
                </a:outerShdw>
              </a:effectLst>
              <a:latin typeface="Arial" charset="0"/>
            </a:endParaRPr>
          </a:p>
          <a:p>
            <a:pPr eaLnBrk="1" hangingPunct="1">
              <a:defRPr/>
            </a:pPr>
            <a:endParaRPr lang="en-US" sz="1600" dirty="0">
              <a:solidFill>
                <a:schemeClr val="bg1"/>
              </a:solidFill>
              <a:effectLst>
                <a:outerShdw blurRad="38100" dist="38100" dir="2700000" algn="tl">
                  <a:srgbClr val="000000"/>
                </a:outerShdw>
              </a:effectLst>
              <a:latin typeface="Arial" charset="0"/>
            </a:endParaRPr>
          </a:p>
          <a:p>
            <a:pPr eaLnBrk="1" hangingPunct="1">
              <a:defRPr/>
            </a:pPr>
            <a:endParaRPr lang="en-US" sz="1600" dirty="0">
              <a:solidFill>
                <a:schemeClr val="bg1"/>
              </a:solidFill>
              <a:effectLst>
                <a:outerShdw blurRad="38100" dist="38100" dir="2700000" algn="tl">
                  <a:srgbClr val="000000"/>
                </a:outerShdw>
              </a:effectLst>
              <a:latin typeface="Arial" charset="0"/>
            </a:endParaRPr>
          </a:p>
        </p:txBody>
      </p:sp>
      <p:sp>
        <p:nvSpPr>
          <p:cNvPr id="74757" name="Rectangle 5">
            <a:extLst>
              <a:ext uri="{FF2B5EF4-FFF2-40B4-BE49-F238E27FC236}">
                <a16:creationId xmlns:a16="http://schemas.microsoft.com/office/drawing/2014/main" id="{6893A03C-4EDB-477B-8E2D-7341CC2A4556}"/>
              </a:ext>
            </a:extLst>
          </p:cNvPr>
          <p:cNvSpPr>
            <a:spLocks noChangeArrowheads="1"/>
          </p:cNvSpPr>
          <p:nvPr/>
        </p:nvSpPr>
        <p:spPr bwMode="auto">
          <a:xfrm>
            <a:off x="604838" y="1947863"/>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74758" name="Line 6">
            <a:extLst>
              <a:ext uri="{FF2B5EF4-FFF2-40B4-BE49-F238E27FC236}">
                <a16:creationId xmlns:a16="http://schemas.microsoft.com/office/drawing/2014/main" id="{0BE0C19D-EB92-436D-9C82-83335A67F9DA}"/>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59" name="Line 7">
            <a:extLst>
              <a:ext uri="{FF2B5EF4-FFF2-40B4-BE49-F238E27FC236}">
                <a16:creationId xmlns:a16="http://schemas.microsoft.com/office/drawing/2014/main" id="{DF470D7F-8752-4829-A2F1-9D747BAAC0AF}"/>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60" name="Line 8">
            <a:extLst>
              <a:ext uri="{FF2B5EF4-FFF2-40B4-BE49-F238E27FC236}">
                <a16:creationId xmlns:a16="http://schemas.microsoft.com/office/drawing/2014/main" id="{BFD320C1-0842-444A-BCEA-0185F935ECBE}"/>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61" name="Line 9">
            <a:extLst>
              <a:ext uri="{FF2B5EF4-FFF2-40B4-BE49-F238E27FC236}">
                <a16:creationId xmlns:a16="http://schemas.microsoft.com/office/drawing/2014/main" id="{0EA730FA-D355-4009-AFF3-4300EC4A0EC4}"/>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62" name="Rectangle 10">
            <a:extLst>
              <a:ext uri="{FF2B5EF4-FFF2-40B4-BE49-F238E27FC236}">
                <a16:creationId xmlns:a16="http://schemas.microsoft.com/office/drawing/2014/main" id="{384E7F07-B590-458F-A741-9AB8AC9A46DF}"/>
              </a:ext>
            </a:extLst>
          </p:cNvPr>
          <p:cNvSpPr>
            <a:spLocks noChangeAspect="1" noChangeArrowheads="1"/>
          </p:cNvSpPr>
          <p:nvPr/>
        </p:nvSpPr>
        <p:spPr bwMode="auto">
          <a:xfrm>
            <a:off x="1939925" y="1790700"/>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763" name="Rectangle 11">
            <a:extLst>
              <a:ext uri="{FF2B5EF4-FFF2-40B4-BE49-F238E27FC236}">
                <a16:creationId xmlns:a16="http://schemas.microsoft.com/office/drawing/2014/main" id="{BA9C1FB6-EAB4-4914-856C-4D47639BE3B3}"/>
              </a:ext>
            </a:extLst>
          </p:cNvPr>
          <p:cNvSpPr>
            <a:spLocks noChangeAspect="1" noChangeArrowheads="1"/>
          </p:cNvSpPr>
          <p:nvPr/>
        </p:nvSpPr>
        <p:spPr bwMode="auto">
          <a:xfrm>
            <a:off x="1939925" y="5829300"/>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764" name="Rectangle 12">
            <a:extLst>
              <a:ext uri="{FF2B5EF4-FFF2-40B4-BE49-F238E27FC236}">
                <a16:creationId xmlns:a16="http://schemas.microsoft.com/office/drawing/2014/main" id="{1AD3FE29-BE75-4D33-905E-39F7B8C74338}"/>
              </a:ext>
            </a:extLst>
          </p:cNvPr>
          <p:cNvSpPr>
            <a:spLocks noChangeAspect="1" noChangeArrowheads="1"/>
          </p:cNvSpPr>
          <p:nvPr/>
        </p:nvSpPr>
        <p:spPr bwMode="auto">
          <a:xfrm>
            <a:off x="501650" y="1790700"/>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765" name="Rectangle 13">
            <a:extLst>
              <a:ext uri="{FF2B5EF4-FFF2-40B4-BE49-F238E27FC236}">
                <a16:creationId xmlns:a16="http://schemas.microsoft.com/office/drawing/2014/main" id="{E86B09CC-7471-4EA8-A29C-F5C86A350976}"/>
              </a:ext>
            </a:extLst>
          </p:cNvPr>
          <p:cNvSpPr>
            <a:spLocks noChangeAspect="1" noChangeArrowheads="1"/>
          </p:cNvSpPr>
          <p:nvPr/>
        </p:nvSpPr>
        <p:spPr bwMode="auto">
          <a:xfrm>
            <a:off x="501650" y="5829300"/>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766" name="Line 14">
            <a:extLst>
              <a:ext uri="{FF2B5EF4-FFF2-40B4-BE49-F238E27FC236}">
                <a16:creationId xmlns:a16="http://schemas.microsoft.com/office/drawing/2014/main" id="{A5CCB94D-5A30-4798-B476-63170F41AAF8}"/>
              </a:ext>
            </a:extLst>
          </p:cNvPr>
          <p:cNvSpPr>
            <a:spLocks noChangeShapeType="1"/>
          </p:cNvSpPr>
          <p:nvPr/>
        </p:nvSpPr>
        <p:spPr bwMode="auto">
          <a:xfrm>
            <a:off x="5292725" y="19589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67" name="Line 15">
            <a:extLst>
              <a:ext uri="{FF2B5EF4-FFF2-40B4-BE49-F238E27FC236}">
                <a16:creationId xmlns:a16="http://schemas.microsoft.com/office/drawing/2014/main" id="{B00947DA-6AB5-464D-A612-0E026A1B4E9C}"/>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68" name="Line 16">
            <a:extLst>
              <a:ext uri="{FF2B5EF4-FFF2-40B4-BE49-F238E27FC236}">
                <a16:creationId xmlns:a16="http://schemas.microsoft.com/office/drawing/2014/main" id="{326B0CC3-BB40-4977-BDCB-1433D906241B}"/>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8193" name="Text Box 17">
            <a:extLst>
              <a:ext uri="{FF2B5EF4-FFF2-40B4-BE49-F238E27FC236}">
                <a16:creationId xmlns:a16="http://schemas.microsoft.com/office/drawing/2014/main" id="{50F7999F-3345-4205-8F37-C36A34CA9970}"/>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78194" name="Text Box 18">
            <a:extLst>
              <a:ext uri="{FF2B5EF4-FFF2-40B4-BE49-F238E27FC236}">
                <a16:creationId xmlns:a16="http://schemas.microsoft.com/office/drawing/2014/main" id="{29F2BBFF-A48B-4E99-BC39-6D67181F1A58}"/>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78195" name="Text Box 19">
            <a:extLst>
              <a:ext uri="{FF2B5EF4-FFF2-40B4-BE49-F238E27FC236}">
                <a16:creationId xmlns:a16="http://schemas.microsoft.com/office/drawing/2014/main" id="{E2CDB0A5-A75D-4BC6-B1F6-2974CF941ED2}"/>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78196" name="Text Box 20">
            <a:extLst>
              <a:ext uri="{FF2B5EF4-FFF2-40B4-BE49-F238E27FC236}">
                <a16:creationId xmlns:a16="http://schemas.microsoft.com/office/drawing/2014/main" id="{B5859C22-3775-4815-AC40-4F0E6CBF3C7E}"/>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78197" name="Text Box 21">
            <a:extLst>
              <a:ext uri="{FF2B5EF4-FFF2-40B4-BE49-F238E27FC236}">
                <a16:creationId xmlns:a16="http://schemas.microsoft.com/office/drawing/2014/main" id="{DC160218-F05F-41B8-8068-F4269C22CAD9}"/>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78198" name="Text Box 22">
            <a:extLst>
              <a:ext uri="{FF2B5EF4-FFF2-40B4-BE49-F238E27FC236}">
                <a16:creationId xmlns:a16="http://schemas.microsoft.com/office/drawing/2014/main" id="{09B34495-E339-455B-AFA9-B98EDFF7CBE0}"/>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78199" name="Text Box 23">
            <a:extLst>
              <a:ext uri="{FF2B5EF4-FFF2-40B4-BE49-F238E27FC236}">
                <a16:creationId xmlns:a16="http://schemas.microsoft.com/office/drawing/2014/main" id="{AE9443D6-D2D4-47A8-9C60-84A31D7F2455}"/>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74776" name="Line 24">
            <a:extLst>
              <a:ext uri="{FF2B5EF4-FFF2-40B4-BE49-F238E27FC236}">
                <a16:creationId xmlns:a16="http://schemas.microsoft.com/office/drawing/2014/main" id="{556998A7-00AB-4E5A-AF98-F595E1C2D1BB}"/>
              </a:ext>
            </a:extLst>
          </p:cNvPr>
          <p:cNvSpPr>
            <a:spLocks noChangeShapeType="1"/>
          </p:cNvSpPr>
          <p:nvPr/>
        </p:nvSpPr>
        <p:spPr bwMode="auto">
          <a:xfrm>
            <a:off x="4060825" y="5816600"/>
            <a:ext cx="7938" cy="541338"/>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77" name="Rectangle 25">
            <a:extLst>
              <a:ext uri="{FF2B5EF4-FFF2-40B4-BE49-F238E27FC236}">
                <a16:creationId xmlns:a16="http://schemas.microsoft.com/office/drawing/2014/main" id="{44E9DDB6-8EF0-4985-BD0E-515FDC45FBCC}"/>
              </a:ext>
            </a:extLst>
          </p:cNvPr>
          <p:cNvSpPr>
            <a:spLocks noChangeArrowheads="1"/>
          </p:cNvSpPr>
          <p:nvPr/>
        </p:nvSpPr>
        <p:spPr bwMode="auto">
          <a:xfrm>
            <a:off x="4076700" y="5834063"/>
            <a:ext cx="3749675" cy="519112"/>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778" name="Line 26">
            <a:extLst>
              <a:ext uri="{FF2B5EF4-FFF2-40B4-BE49-F238E27FC236}">
                <a16:creationId xmlns:a16="http://schemas.microsoft.com/office/drawing/2014/main" id="{3CAD82BB-655F-4139-9C82-E427D4E9B29D}"/>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79" name="Line 27">
            <a:extLst>
              <a:ext uri="{FF2B5EF4-FFF2-40B4-BE49-F238E27FC236}">
                <a16:creationId xmlns:a16="http://schemas.microsoft.com/office/drawing/2014/main" id="{A23A0804-8791-4682-824F-7B70E2082C26}"/>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80" name="Line 28">
            <a:extLst>
              <a:ext uri="{FF2B5EF4-FFF2-40B4-BE49-F238E27FC236}">
                <a16:creationId xmlns:a16="http://schemas.microsoft.com/office/drawing/2014/main" id="{5AF84B83-1912-4968-822C-48ACB93F6F3E}"/>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81" name="Line 29">
            <a:extLst>
              <a:ext uri="{FF2B5EF4-FFF2-40B4-BE49-F238E27FC236}">
                <a16:creationId xmlns:a16="http://schemas.microsoft.com/office/drawing/2014/main" id="{70ABC4FD-6A3C-416D-8F7A-B7B99CE83698}"/>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82" name="Line 30">
            <a:extLst>
              <a:ext uri="{FF2B5EF4-FFF2-40B4-BE49-F238E27FC236}">
                <a16:creationId xmlns:a16="http://schemas.microsoft.com/office/drawing/2014/main" id="{921780C6-FC1F-4F8F-9581-DB1440051144}"/>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83" name="Line 31">
            <a:extLst>
              <a:ext uri="{FF2B5EF4-FFF2-40B4-BE49-F238E27FC236}">
                <a16:creationId xmlns:a16="http://schemas.microsoft.com/office/drawing/2014/main" id="{2404B6BD-1D52-451A-9CEE-0D4580A9B19D}"/>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84" name="Line 32">
            <a:extLst>
              <a:ext uri="{FF2B5EF4-FFF2-40B4-BE49-F238E27FC236}">
                <a16:creationId xmlns:a16="http://schemas.microsoft.com/office/drawing/2014/main" id="{3F138A95-0794-4A2E-9BC8-FC7F72A866BE}"/>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85" name="Line 33">
            <a:extLst>
              <a:ext uri="{FF2B5EF4-FFF2-40B4-BE49-F238E27FC236}">
                <a16:creationId xmlns:a16="http://schemas.microsoft.com/office/drawing/2014/main" id="{B6E477E0-72C3-4086-BEA4-1F267C1EE371}"/>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86" name="Line 34">
            <a:extLst>
              <a:ext uri="{FF2B5EF4-FFF2-40B4-BE49-F238E27FC236}">
                <a16:creationId xmlns:a16="http://schemas.microsoft.com/office/drawing/2014/main" id="{96B75DCA-BE19-4A42-8728-DC7E193C67EB}"/>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87" name="Line 35">
            <a:extLst>
              <a:ext uri="{FF2B5EF4-FFF2-40B4-BE49-F238E27FC236}">
                <a16:creationId xmlns:a16="http://schemas.microsoft.com/office/drawing/2014/main" id="{084FC417-8925-487F-A45A-6F1AD71408D5}"/>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88" name="Line 36">
            <a:extLst>
              <a:ext uri="{FF2B5EF4-FFF2-40B4-BE49-F238E27FC236}">
                <a16:creationId xmlns:a16="http://schemas.microsoft.com/office/drawing/2014/main" id="{5F361B23-0460-457F-AFAE-19552E992B63}"/>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789" name="Line 37">
            <a:extLst>
              <a:ext uri="{FF2B5EF4-FFF2-40B4-BE49-F238E27FC236}">
                <a16:creationId xmlns:a16="http://schemas.microsoft.com/office/drawing/2014/main" id="{EC1420AB-C766-4443-A8D6-C6B67769A83D}"/>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8214" name="Text Box 38">
            <a:extLst>
              <a:ext uri="{FF2B5EF4-FFF2-40B4-BE49-F238E27FC236}">
                <a16:creationId xmlns:a16="http://schemas.microsoft.com/office/drawing/2014/main" id="{911A45B6-98F7-49D4-BA8F-5A8D0C7DC4CE}"/>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78215" name="Text Box 39">
            <a:extLst>
              <a:ext uri="{FF2B5EF4-FFF2-40B4-BE49-F238E27FC236}">
                <a16:creationId xmlns:a16="http://schemas.microsoft.com/office/drawing/2014/main" id="{24F9D575-62D2-434A-8F85-CE1230AC3741}"/>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78216" name="Text Box 40">
            <a:extLst>
              <a:ext uri="{FF2B5EF4-FFF2-40B4-BE49-F238E27FC236}">
                <a16:creationId xmlns:a16="http://schemas.microsoft.com/office/drawing/2014/main" id="{DECC17FE-EE85-4E9B-A624-5D0FC325636B}"/>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78217" name="Text Box 41">
            <a:extLst>
              <a:ext uri="{FF2B5EF4-FFF2-40B4-BE49-F238E27FC236}">
                <a16:creationId xmlns:a16="http://schemas.microsoft.com/office/drawing/2014/main" id="{DCC247AF-2131-446E-B96C-B743939B3B19}"/>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78218" name="Text Box 42">
            <a:extLst>
              <a:ext uri="{FF2B5EF4-FFF2-40B4-BE49-F238E27FC236}">
                <a16:creationId xmlns:a16="http://schemas.microsoft.com/office/drawing/2014/main" id="{4DD4DDE0-0680-468A-8A73-C57ED0829117}"/>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74795" name="Group 43">
            <a:extLst>
              <a:ext uri="{FF2B5EF4-FFF2-40B4-BE49-F238E27FC236}">
                <a16:creationId xmlns:a16="http://schemas.microsoft.com/office/drawing/2014/main" id="{A7E3F381-9A9D-480F-99BD-D0B630D91C8D}"/>
              </a:ext>
            </a:extLst>
          </p:cNvPr>
          <p:cNvGrpSpPr>
            <a:grpSpLocks/>
          </p:cNvGrpSpPr>
          <p:nvPr/>
        </p:nvGrpSpPr>
        <p:grpSpPr bwMode="auto">
          <a:xfrm>
            <a:off x="5210175" y="5957888"/>
            <a:ext cx="204788" cy="730250"/>
            <a:chOff x="3204" y="3720"/>
            <a:chExt cx="113" cy="420"/>
          </a:xfrm>
        </p:grpSpPr>
        <p:grpSp>
          <p:nvGrpSpPr>
            <p:cNvPr id="74871" name="Group 44">
              <a:extLst>
                <a:ext uri="{FF2B5EF4-FFF2-40B4-BE49-F238E27FC236}">
                  <a16:creationId xmlns:a16="http://schemas.microsoft.com/office/drawing/2014/main" id="{34EC440E-D721-46B3-A207-DBCC70FDA996}"/>
                </a:ext>
              </a:extLst>
            </p:cNvPr>
            <p:cNvGrpSpPr>
              <a:grpSpLocks/>
            </p:cNvGrpSpPr>
            <p:nvPr/>
          </p:nvGrpSpPr>
          <p:grpSpPr bwMode="auto">
            <a:xfrm>
              <a:off x="3204" y="3720"/>
              <a:ext cx="113" cy="420"/>
              <a:chOff x="3204" y="3708"/>
              <a:chExt cx="113" cy="420"/>
            </a:xfrm>
          </p:grpSpPr>
          <p:sp>
            <p:nvSpPr>
              <p:cNvPr id="74876" name="AutoShape 45">
                <a:extLst>
                  <a:ext uri="{FF2B5EF4-FFF2-40B4-BE49-F238E27FC236}">
                    <a16:creationId xmlns:a16="http://schemas.microsoft.com/office/drawing/2014/main" id="{C55DDA4B-C1C8-4A51-A9AF-9CE105100A3E}"/>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877" name="Oval 46">
                <a:extLst>
                  <a:ext uri="{FF2B5EF4-FFF2-40B4-BE49-F238E27FC236}">
                    <a16:creationId xmlns:a16="http://schemas.microsoft.com/office/drawing/2014/main" id="{8ED8EF8C-E673-4CDC-B55B-6D6C7532072F}"/>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74872" name="Line 47">
              <a:extLst>
                <a:ext uri="{FF2B5EF4-FFF2-40B4-BE49-F238E27FC236}">
                  <a16:creationId xmlns:a16="http://schemas.microsoft.com/office/drawing/2014/main" id="{24016DEE-8D2D-4692-9F0B-EE14D587ED03}"/>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873" name="Line 48">
              <a:extLst>
                <a:ext uri="{FF2B5EF4-FFF2-40B4-BE49-F238E27FC236}">
                  <a16:creationId xmlns:a16="http://schemas.microsoft.com/office/drawing/2014/main" id="{B2B0E5FC-7263-4424-A065-2F19ADD73853}"/>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874" name="Line 49">
              <a:extLst>
                <a:ext uri="{FF2B5EF4-FFF2-40B4-BE49-F238E27FC236}">
                  <a16:creationId xmlns:a16="http://schemas.microsoft.com/office/drawing/2014/main" id="{BDB3F30B-9C46-4CB7-A7BD-C9B77DEDF6E0}"/>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875" name="Oval 50">
              <a:extLst>
                <a:ext uri="{FF2B5EF4-FFF2-40B4-BE49-F238E27FC236}">
                  <a16:creationId xmlns:a16="http://schemas.microsoft.com/office/drawing/2014/main" id="{BDE3A8A8-4AB0-4600-8CC4-0A1D2A35BB4D}"/>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74796" name="Group 51">
            <a:extLst>
              <a:ext uri="{FF2B5EF4-FFF2-40B4-BE49-F238E27FC236}">
                <a16:creationId xmlns:a16="http://schemas.microsoft.com/office/drawing/2014/main" id="{9CE7C362-436B-4BF9-BA6B-17068512396C}"/>
              </a:ext>
            </a:extLst>
          </p:cNvPr>
          <p:cNvGrpSpPr>
            <a:grpSpLocks/>
          </p:cNvGrpSpPr>
          <p:nvPr/>
        </p:nvGrpSpPr>
        <p:grpSpPr bwMode="auto">
          <a:xfrm>
            <a:off x="5168900" y="5930900"/>
            <a:ext cx="268288" cy="571500"/>
            <a:chOff x="3248" y="3589"/>
            <a:chExt cx="169" cy="360"/>
          </a:xfrm>
        </p:grpSpPr>
        <p:sp>
          <p:nvSpPr>
            <p:cNvPr id="74868" name="Rectangle 52">
              <a:extLst>
                <a:ext uri="{FF2B5EF4-FFF2-40B4-BE49-F238E27FC236}">
                  <a16:creationId xmlns:a16="http://schemas.microsoft.com/office/drawing/2014/main" id="{1FBF6552-DDC8-4D2B-B822-C4A7DE9B6B07}"/>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869" name="Text Box 53">
              <a:extLst>
                <a:ext uri="{FF2B5EF4-FFF2-40B4-BE49-F238E27FC236}">
                  <a16:creationId xmlns:a16="http://schemas.microsoft.com/office/drawing/2014/main" id="{69D1C46D-7BC7-4D99-9C45-E154463CFD7B}"/>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74870" name="Line 54">
              <a:extLst>
                <a:ext uri="{FF2B5EF4-FFF2-40B4-BE49-F238E27FC236}">
                  <a16:creationId xmlns:a16="http://schemas.microsoft.com/office/drawing/2014/main" id="{1964780F-9A92-4E32-B511-CCFCFE0FF5A7}"/>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74797" name="Group 55">
            <a:extLst>
              <a:ext uri="{FF2B5EF4-FFF2-40B4-BE49-F238E27FC236}">
                <a16:creationId xmlns:a16="http://schemas.microsoft.com/office/drawing/2014/main" id="{BF71C293-5EF6-4C5D-99B2-A718D277FEBA}"/>
              </a:ext>
            </a:extLst>
          </p:cNvPr>
          <p:cNvGrpSpPr>
            <a:grpSpLocks/>
          </p:cNvGrpSpPr>
          <p:nvPr/>
        </p:nvGrpSpPr>
        <p:grpSpPr bwMode="auto">
          <a:xfrm>
            <a:off x="4357688" y="5949950"/>
            <a:ext cx="192087" cy="730250"/>
            <a:chOff x="3204" y="3720"/>
            <a:chExt cx="113" cy="420"/>
          </a:xfrm>
        </p:grpSpPr>
        <p:grpSp>
          <p:nvGrpSpPr>
            <p:cNvPr id="74861" name="Group 56">
              <a:extLst>
                <a:ext uri="{FF2B5EF4-FFF2-40B4-BE49-F238E27FC236}">
                  <a16:creationId xmlns:a16="http://schemas.microsoft.com/office/drawing/2014/main" id="{EDEC9EBD-5071-4E5F-B23A-3C3609A5269B}"/>
                </a:ext>
              </a:extLst>
            </p:cNvPr>
            <p:cNvGrpSpPr>
              <a:grpSpLocks/>
            </p:cNvGrpSpPr>
            <p:nvPr/>
          </p:nvGrpSpPr>
          <p:grpSpPr bwMode="auto">
            <a:xfrm>
              <a:off x="3204" y="3720"/>
              <a:ext cx="113" cy="420"/>
              <a:chOff x="3204" y="3708"/>
              <a:chExt cx="113" cy="420"/>
            </a:xfrm>
          </p:grpSpPr>
          <p:sp>
            <p:nvSpPr>
              <p:cNvPr id="74866" name="AutoShape 57">
                <a:extLst>
                  <a:ext uri="{FF2B5EF4-FFF2-40B4-BE49-F238E27FC236}">
                    <a16:creationId xmlns:a16="http://schemas.microsoft.com/office/drawing/2014/main" id="{DAB61C9B-DCE8-4A35-AA23-79D164BC362C}"/>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867" name="Oval 58">
                <a:extLst>
                  <a:ext uri="{FF2B5EF4-FFF2-40B4-BE49-F238E27FC236}">
                    <a16:creationId xmlns:a16="http://schemas.microsoft.com/office/drawing/2014/main" id="{AA31EEB0-7845-4BC5-A5C3-84CE44B94E0C}"/>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74862" name="Line 59">
              <a:extLst>
                <a:ext uri="{FF2B5EF4-FFF2-40B4-BE49-F238E27FC236}">
                  <a16:creationId xmlns:a16="http://schemas.microsoft.com/office/drawing/2014/main" id="{1738B2F3-F6DF-4AC6-8B3F-52A03D6CCFB4}"/>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863" name="Line 60">
              <a:extLst>
                <a:ext uri="{FF2B5EF4-FFF2-40B4-BE49-F238E27FC236}">
                  <a16:creationId xmlns:a16="http://schemas.microsoft.com/office/drawing/2014/main" id="{13E43718-95CC-49C2-B7AB-4A31912628A0}"/>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864" name="Line 61">
              <a:extLst>
                <a:ext uri="{FF2B5EF4-FFF2-40B4-BE49-F238E27FC236}">
                  <a16:creationId xmlns:a16="http://schemas.microsoft.com/office/drawing/2014/main" id="{8248416A-0E93-4B37-8133-01D195B80154}"/>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865" name="Oval 62">
              <a:extLst>
                <a:ext uri="{FF2B5EF4-FFF2-40B4-BE49-F238E27FC236}">
                  <a16:creationId xmlns:a16="http://schemas.microsoft.com/office/drawing/2014/main" id="{39CCA22D-60CF-42D5-BF97-B25BFB1E62A2}"/>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74798" name="Rectangle 63">
            <a:extLst>
              <a:ext uri="{FF2B5EF4-FFF2-40B4-BE49-F238E27FC236}">
                <a16:creationId xmlns:a16="http://schemas.microsoft.com/office/drawing/2014/main" id="{27344768-A78F-434E-A7A2-CF858882403D}"/>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8240" name="Text Box 64">
            <a:extLst>
              <a:ext uri="{FF2B5EF4-FFF2-40B4-BE49-F238E27FC236}">
                <a16:creationId xmlns:a16="http://schemas.microsoft.com/office/drawing/2014/main" id="{B133D8F6-3B0E-45B4-B30C-72250D9EFCB3}"/>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a:solidFill>
                  <a:schemeClr val="bg1"/>
                </a:solidFill>
                <a:effectLst>
                  <a:outerShdw blurRad="38100" dist="38100" dir="2700000" algn="tl">
                    <a:srgbClr val="000000"/>
                  </a:outerShdw>
                </a:effectLst>
                <a:latin typeface="Arial" charset="0"/>
              </a:rPr>
              <a:t>Score Board</a:t>
            </a:r>
          </a:p>
        </p:txBody>
      </p:sp>
      <p:sp>
        <p:nvSpPr>
          <p:cNvPr id="178241" name="Text Box 65">
            <a:extLst>
              <a:ext uri="{FF2B5EF4-FFF2-40B4-BE49-F238E27FC236}">
                <a16:creationId xmlns:a16="http://schemas.microsoft.com/office/drawing/2014/main" id="{72C9F0EE-9EC9-443C-B562-68F9B75BABB5}"/>
              </a:ext>
            </a:extLst>
          </p:cNvPr>
          <p:cNvSpPr txBox="1">
            <a:spLocks noChangeArrowheads="1"/>
          </p:cNvSpPr>
          <p:nvPr/>
        </p:nvSpPr>
        <p:spPr bwMode="auto">
          <a:xfrm>
            <a:off x="196851" y="152400"/>
            <a:ext cx="8790838"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defRPr/>
            </a:pPr>
            <a:r>
              <a:rPr lang="en-US" sz="4000" dirty="0">
                <a:solidFill>
                  <a:srgbClr val="FFCC00"/>
                </a:solidFill>
                <a:effectLst>
                  <a:outerShdw blurRad="38100" dist="38100" dir="2700000" algn="tl">
                    <a:srgbClr val="000000"/>
                  </a:outerShdw>
                </a:effectLst>
                <a:latin typeface="Arial" charset="0"/>
              </a:rPr>
              <a:t>Long Run Down Sideline – 7 Man</a:t>
            </a:r>
          </a:p>
        </p:txBody>
      </p:sp>
      <p:grpSp>
        <p:nvGrpSpPr>
          <p:cNvPr id="178242" name="Group 66">
            <a:extLst>
              <a:ext uri="{FF2B5EF4-FFF2-40B4-BE49-F238E27FC236}">
                <a16:creationId xmlns:a16="http://schemas.microsoft.com/office/drawing/2014/main" id="{BFB51C6E-B9F3-4C6C-A31C-9B3C8A2332F2}"/>
              </a:ext>
            </a:extLst>
          </p:cNvPr>
          <p:cNvGrpSpPr>
            <a:grpSpLocks/>
          </p:cNvGrpSpPr>
          <p:nvPr/>
        </p:nvGrpSpPr>
        <p:grpSpPr bwMode="auto">
          <a:xfrm>
            <a:off x="3338513" y="1446213"/>
            <a:ext cx="612775" cy="457200"/>
            <a:chOff x="2359" y="3560"/>
            <a:chExt cx="386" cy="288"/>
          </a:xfrm>
        </p:grpSpPr>
        <p:sp>
          <p:nvSpPr>
            <p:cNvPr id="74859" name="Rectangle 67">
              <a:extLst>
                <a:ext uri="{FF2B5EF4-FFF2-40B4-BE49-F238E27FC236}">
                  <a16:creationId xmlns:a16="http://schemas.microsoft.com/office/drawing/2014/main" id="{01F5E9AC-479A-4F69-8C5D-CFCF7B5FE2E7}"/>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860" name="Text Box 68">
              <a:extLst>
                <a:ext uri="{FF2B5EF4-FFF2-40B4-BE49-F238E27FC236}">
                  <a16:creationId xmlns:a16="http://schemas.microsoft.com/office/drawing/2014/main" id="{13186B6E-25EC-4EE9-8F05-39E7A66F1E20}"/>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FJ</a:t>
              </a:r>
            </a:p>
          </p:txBody>
        </p:sp>
      </p:grpSp>
      <p:grpSp>
        <p:nvGrpSpPr>
          <p:cNvPr id="178245" name="Group 69">
            <a:extLst>
              <a:ext uri="{FF2B5EF4-FFF2-40B4-BE49-F238E27FC236}">
                <a16:creationId xmlns:a16="http://schemas.microsoft.com/office/drawing/2014/main" id="{16C28E5A-FF4F-4431-809E-E22DA8A68714}"/>
              </a:ext>
            </a:extLst>
          </p:cNvPr>
          <p:cNvGrpSpPr>
            <a:grpSpLocks/>
          </p:cNvGrpSpPr>
          <p:nvPr/>
        </p:nvGrpSpPr>
        <p:grpSpPr bwMode="auto">
          <a:xfrm>
            <a:off x="4229100" y="3290888"/>
            <a:ext cx="442913" cy="471487"/>
            <a:chOff x="3796" y="2871"/>
            <a:chExt cx="279" cy="297"/>
          </a:xfrm>
        </p:grpSpPr>
        <p:sp>
          <p:nvSpPr>
            <p:cNvPr id="74857" name="Rectangle 70">
              <a:extLst>
                <a:ext uri="{FF2B5EF4-FFF2-40B4-BE49-F238E27FC236}">
                  <a16:creationId xmlns:a16="http://schemas.microsoft.com/office/drawing/2014/main" id="{E9A9D23C-5371-45A9-AA9F-5A2B8C346A7A}"/>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858" name="Text Box 71">
              <a:extLst>
                <a:ext uri="{FF2B5EF4-FFF2-40B4-BE49-F238E27FC236}">
                  <a16:creationId xmlns:a16="http://schemas.microsoft.com/office/drawing/2014/main" id="{D25B415D-E9E9-486B-B40D-9BCA2377C71B}"/>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178248" name="Group 72">
            <a:extLst>
              <a:ext uri="{FF2B5EF4-FFF2-40B4-BE49-F238E27FC236}">
                <a16:creationId xmlns:a16="http://schemas.microsoft.com/office/drawing/2014/main" id="{648C6101-2AFF-4ACD-A3BA-97E288BC28AA}"/>
              </a:ext>
            </a:extLst>
          </p:cNvPr>
          <p:cNvGrpSpPr>
            <a:grpSpLocks/>
          </p:cNvGrpSpPr>
          <p:nvPr/>
        </p:nvGrpSpPr>
        <p:grpSpPr bwMode="auto">
          <a:xfrm>
            <a:off x="3313113" y="5845175"/>
            <a:ext cx="612775" cy="457200"/>
            <a:chOff x="2359" y="3560"/>
            <a:chExt cx="386" cy="288"/>
          </a:xfrm>
        </p:grpSpPr>
        <p:sp>
          <p:nvSpPr>
            <p:cNvPr id="74855" name="Rectangle 73">
              <a:extLst>
                <a:ext uri="{FF2B5EF4-FFF2-40B4-BE49-F238E27FC236}">
                  <a16:creationId xmlns:a16="http://schemas.microsoft.com/office/drawing/2014/main" id="{413E7524-B228-419F-808B-26B80C19EDB7}"/>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856" name="Text Box 74">
              <a:extLst>
                <a:ext uri="{FF2B5EF4-FFF2-40B4-BE49-F238E27FC236}">
                  <a16:creationId xmlns:a16="http://schemas.microsoft.com/office/drawing/2014/main" id="{5FEDFC6C-4AC6-40AD-B15E-5C582B658428}"/>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SJ</a:t>
              </a:r>
            </a:p>
          </p:txBody>
        </p:sp>
      </p:grpSp>
      <p:grpSp>
        <p:nvGrpSpPr>
          <p:cNvPr id="178254" name="Group 78">
            <a:extLst>
              <a:ext uri="{FF2B5EF4-FFF2-40B4-BE49-F238E27FC236}">
                <a16:creationId xmlns:a16="http://schemas.microsoft.com/office/drawing/2014/main" id="{54573864-00AF-4B06-B0D8-7BD6414E571C}"/>
              </a:ext>
            </a:extLst>
          </p:cNvPr>
          <p:cNvGrpSpPr>
            <a:grpSpLocks/>
          </p:cNvGrpSpPr>
          <p:nvPr/>
        </p:nvGrpSpPr>
        <p:grpSpPr bwMode="auto">
          <a:xfrm>
            <a:off x="5035550" y="1403350"/>
            <a:ext cx="695325" cy="533400"/>
            <a:chOff x="598" y="1780"/>
            <a:chExt cx="438" cy="292"/>
          </a:xfrm>
        </p:grpSpPr>
        <p:sp>
          <p:nvSpPr>
            <p:cNvPr id="74853" name="Rectangle 79">
              <a:extLst>
                <a:ext uri="{FF2B5EF4-FFF2-40B4-BE49-F238E27FC236}">
                  <a16:creationId xmlns:a16="http://schemas.microsoft.com/office/drawing/2014/main" id="{887DECF3-CE6B-49C2-AAAD-117BFB1A1013}"/>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854" name="Text Box 80">
              <a:extLst>
                <a:ext uri="{FF2B5EF4-FFF2-40B4-BE49-F238E27FC236}">
                  <a16:creationId xmlns:a16="http://schemas.microsoft.com/office/drawing/2014/main" id="{1AEB4208-35BE-46BE-BE45-991348E9CEAA}"/>
                </a:ext>
              </a:extLst>
            </p:cNvPr>
            <p:cNvSpPr txBox="1">
              <a:spLocks noChangeArrowheads="1"/>
            </p:cNvSpPr>
            <p:nvPr/>
          </p:nvSpPr>
          <p:spPr bwMode="auto">
            <a:xfrm>
              <a:off x="598" y="1784"/>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sp>
        <p:nvSpPr>
          <p:cNvPr id="74805" name="Rectangle 84">
            <a:extLst>
              <a:ext uri="{FF2B5EF4-FFF2-40B4-BE49-F238E27FC236}">
                <a16:creationId xmlns:a16="http://schemas.microsoft.com/office/drawing/2014/main" id="{F7412F4F-AC8C-4BE8-85F7-1C284815491F}"/>
              </a:ext>
            </a:extLst>
          </p:cNvPr>
          <p:cNvSpPr>
            <a:spLocks noChangeAspect="1" noChangeArrowheads="1"/>
          </p:cNvSpPr>
          <p:nvPr/>
        </p:nvSpPr>
        <p:spPr bwMode="auto">
          <a:xfrm>
            <a:off x="5346700" y="37592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806" name="Oval 85">
            <a:extLst>
              <a:ext uri="{FF2B5EF4-FFF2-40B4-BE49-F238E27FC236}">
                <a16:creationId xmlns:a16="http://schemas.microsoft.com/office/drawing/2014/main" id="{774D5DA0-D0AE-4059-9F7E-1DA7E304DB84}"/>
              </a:ext>
            </a:extLst>
          </p:cNvPr>
          <p:cNvSpPr>
            <a:spLocks noChangeAspect="1" noChangeArrowheads="1"/>
          </p:cNvSpPr>
          <p:nvPr/>
        </p:nvSpPr>
        <p:spPr bwMode="auto">
          <a:xfrm>
            <a:off x="5346700" y="34925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807" name="Oval 86">
            <a:extLst>
              <a:ext uri="{FF2B5EF4-FFF2-40B4-BE49-F238E27FC236}">
                <a16:creationId xmlns:a16="http://schemas.microsoft.com/office/drawing/2014/main" id="{425FAB28-C2A7-4CFB-BC7F-7E1D43617DDD}"/>
              </a:ext>
            </a:extLst>
          </p:cNvPr>
          <p:cNvSpPr>
            <a:spLocks noChangeAspect="1" noChangeArrowheads="1"/>
          </p:cNvSpPr>
          <p:nvPr/>
        </p:nvSpPr>
        <p:spPr bwMode="auto">
          <a:xfrm>
            <a:off x="5346700" y="32004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808" name="Oval 87">
            <a:extLst>
              <a:ext uri="{FF2B5EF4-FFF2-40B4-BE49-F238E27FC236}">
                <a16:creationId xmlns:a16="http://schemas.microsoft.com/office/drawing/2014/main" id="{C0514F08-5896-4BD6-8C90-911B989FC03E}"/>
              </a:ext>
            </a:extLst>
          </p:cNvPr>
          <p:cNvSpPr>
            <a:spLocks noChangeAspect="1" noChangeArrowheads="1"/>
          </p:cNvSpPr>
          <p:nvPr/>
        </p:nvSpPr>
        <p:spPr bwMode="auto">
          <a:xfrm>
            <a:off x="5346700" y="40386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809" name="Oval 88">
            <a:extLst>
              <a:ext uri="{FF2B5EF4-FFF2-40B4-BE49-F238E27FC236}">
                <a16:creationId xmlns:a16="http://schemas.microsoft.com/office/drawing/2014/main" id="{19E0525E-FD59-4F17-9B5C-F0F556B416E6}"/>
              </a:ext>
            </a:extLst>
          </p:cNvPr>
          <p:cNvSpPr>
            <a:spLocks noChangeAspect="1" noChangeArrowheads="1"/>
          </p:cNvSpPr>
          <p:nvPr/>
        </p:nvSpPr>
        <p:spPr bwMode="auto">
          <a:xfrm>
            <a:off x="5346700" y="4318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810" name="Oval 89">
            <a:extLst>
              <a:ext uri="{FF2B5EF4-FFF2-40B4-BE49-F238E27FC236}">
                <a16:creationId xmlns:a16="http://schemas.microsoft.com/office/drawing/2014/main" id="{AF8E6896-41F6-4C35-BC5A-4D7848A29FC2}"/>
              </a:ext>
            </a:extLst>
          </p:cNvPr>
          <p:cNvSpPr>
            <a:spLocks noChangeAspect="1" noChangeArrowheads="1"/>
          </p:cNvSpPr>
          <p:nvPr/>
        </p:nvSpPr>
        <p:spPr bwMode="auto">
          <a:xfrm>
            <a:off x="5695950" y="3768725"/>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178266" name="Oval 90">
            <a:extLst>
              <a:ext uri="{FF2B5EF4-FFF2-40B4-BE49-F238E27FC236}">
                <a16:creationId xmlns:a16="http://schemas.microsoft.com/office/drawing/2014/main" id="{D144C45A-F6E4-49AC-9BA0-72E36F32B33E}"/>
              </a:ext>
            </a:extLst>
          </p:cNvPr>
          <p:cNvSpPr>
            <a:spLocks noChangeAspect="1" noChangeArrowheads="1"/>
          </p:cNvSpPr>
          <p:nvPr/>
        </p:nvSpPr>
        <p:spPr bwMode="auto">
          <a:xfrm>
            <a:off x="5576888" y="4779963"/>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74812" name="Group 91">
            <a:extLst>
              <a:ext uri="{FF2B5EF4-FFF2-40B4-BE49-F238E27FC236}">
                <a16:creationId xmlns:a16="http://schemas.microsoft.com/office/drawing/2014/main" id="{E04DA796-C2BA-4DF9-A045-8E348F8990EB}"/>
              </a:ext>
            </a:extLst>
          </p:cNvPr>
          <p:cNvGrpSpPr>
            <a:grpSpLocks noChangeAspect="1"/>
          </p:cNvGrpSpPr>
          <p:nvPr/>
        </p:nvGrpSpPr>
        <p:grpSpPr bwMode="auto">
          <a:xfrm>
            <a:off x="5083175" y="4570413"/>
            <a:ext cx="542925" cy="336550"/>
            <a:chOff x="3058" y="2951"/>
            <a:chExt cx="428" cy="264"/>
          </a:xfrm>
        </p:grpSpPr>
        <p:sp>
          <p:nvSpPr>
            <p:cNvPr id="74851" name="Oval 92">
              <a:extLst>
                <a:ext uri="{FF2B5EF4-FFF2-40B4-BE49-F238E27FC236}">
                  <a16:creationId xmlns:a16="http://schemas.microsoft.com/office/drawing/2014/main" id="{8B57C5E6-FB81-46D2-A63A-A8B31F63BFBD}"/>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852" name="Text Box 93">
              <a:extLst>
                <a:ext uri="{FF2B5EF4-FFF2-40B4-BE49-F238E27FC236}">
                  <a16:creationId xmlns:a16="http://schemas.microsoft.com/office/drawing/2014/main" id="{7DB25C6D-4CEC-418B-8932-2C5FDDEB7D04}"/>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74813" name="Group 94">
            <a:extLst>
              <a:ext uri="{FF2B5EF4-FFF2-40B4-BE49-F238E27FC236}">
                <a16:creationId xmlns:a16="http://schemas.microsoft.com/office/drawing/2014/main" id="{AFB5CCC9-4972-4EC6-9CA1-74635FB2DA6C}"/>
              </a:ext>
            </a:extLst>
          </p:cNvPr>
          <p:cNvGrpSpPr>
            <a:grpSpLocks noChangeAspect="1"/>
          </p:cNvGrpSpPr>
          <p:nvPr/>
        </p:nvGrpSpPr>
        <p:grpSpPr bwMode="auto">
          <a:xfrm>
            <a:off x="5335588" y="2652713"/>
            <a:ext cx="287337" cy="336550"/>
            <a:chOff x="3264" y="1559"/>
            <a:chExt cx="226" cy="264"/>
          </a:xfrm>
        </p:grpSpPr>
        <p:sp>
          <p:nvSpPr>
            <p:cNvPr id="74849" name="Oval 95">
              <a:extLst>
                <a:ext uri="{FF2B5EF4-FFF2-40B4-BE49-F238E27FC236}">
                  <a16:creationId xmlns:a16="http://schemas.microsoft.com/office/drawing/2014/main" id="{31D25E45-D9C4-4FCF-A595-22517E23320C}"/>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850" name="Text Box 96">
              <a:extLst>
                <a:ext uri="{FF2B5EF4-FFF2-40B4-BE49-F238E27FC236}">
                  <a16:creationId xmlns:a16="http://schemas.microsoft.com/office/drawing/2014/main" id="{A30AE31A-0535-4852-AD14-029B4A7CFEDD}"/>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74814" name="Group 97">
            <a:extLst>
              <a:ext uri="{FF2B5EF4-FFF2-40B4-BE49-F238E27FC236}">
                <a16:creationId xmlns:a16="http://schemas.microsoft.com/office/drawing/2014/main" id="{2FA3BECC-0A9B-4942-8EBB-7496E4F45624}"/>
              </a:ext>
            </a:extLst>
          </p:cNvPr>
          <p:cNvGrpSpPr>
            <a:grpSpLocks noChangeAspect="1"/>
          </p:cNvGrpSpPr>
          <p:nvPr/>
        </p:nvGrpSpPr>
        <p:grpSpPr bwMode="auto">
          <a:xfrm>
            <a:off x="5908675" y="3421063"/>
            <a:ext cx="274638" cy="336550"/>
            <a:chOff x="3855" y="2096"/>
            <a:chExt cx="217" cy="264"/>
          </a:xfrm>
        </p:grpSpPr>
        <p:sp>
          <p:nvSpPr>
            <p:cNvPr id="74847" name="Oval 98">
              <a:extLst>
                <a:ext uri="{FF2B5EF4-FFF2-40B4-BE49-F238E27FC236}">
                  <a16:creationId xmlns:a16="http://schemas.microsoft.com/office/drawing/2014/main" id="{976B0EC0-8BB5-4D23-BDB9-3DAF234B0547}"/>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848" name="Text Box 99">
              <a:extLst>
                <a:ext uri="{FF2B5EF4-FFF2-40B4-BE49-F238E27FC236}">
                  <a16:creationId xmlns:a16="http://schemas.microsoft.com/office/drawing/2014/main" id="{D147F8AB-51B0-4980-996E-6E026A0DCBED}"/>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74815" name="Group 100">
            <a:extLst>
              <a:ext uri="{FF2B5EF4-FFF2-40B4-BE49-F238E27FC236}">
                <a16:creationId xmlns:a16="http://schemas.microsoft.com/office/drawing/2014/main" id="{95F4853D-E704-47DF-96AF-C69359D468CF}"/>
              </a:ext>
            </a:extLst>
          </p:cNvPr>
          <p:cNvGrpSpPr>
            <a:grpSpLocks noChangeAspect="1"/>
          </p:cNvGrpSpPr>
          <p:nvPr/>
        </p:nvGrpSpPr>
        <p:grpSpPr bwMode="auto">
          <a:xfrm>
            <a:off x="5921375" y="4052888"/>
            <a:ext cx="274638" cy="336550"/>
            <a:chOff x="3855" y="2096"/>
            <a:chExt cx="217" cy="264"/>
          </a:xfrm>
        </p:grpSpPr>
        <p:sp>
          <p:nvSpPr>
            <p:cNvPr id="74845" name="Oval 101">
              <a:extLst>
                <a:ext uri="{FF2B5EF4-FFF2-40B4-BE49-F238E27FC236}">
                  <a16:creationId xmlns:a16="http://schemas.microsoft.com/office/drawing/2014/main" id="{45082CB6-461B-4AB0-BC5F-F779A424FC40}"/>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846" name="Text Box 102">
              <a:extLst>
                <a:ext uri="{FF2B5EF4-FFF2-40B4-BE49-F238E27FC236}">
                  <a16:creationId xmlns:a16="http://schemas.microsoft.com/office/drawing/2014/main" id="{1B120B62-4509-4871-B9F0-9E1CEDE1F6B2}"/>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78279" name="Group 103">
            <a:extLst>
              <a:ext uri="{FF2B5EF4-FFF2-40B4-BE49-F238E27FC236}">
                <a16:creationId xmlns:a16="http://schemas.microsoft.com/office/drawing/2014/main" id="{77D11222-6286-4855-ACB7-8E02F89CE58E}"/>
              </a:ext>
            </a:extLst>
          </p:cNvPr>
          <p:cNvGrpSpPr>
            <a:grpSpLocks noChangeAspect="1"/>
          </p:cNvGrpSpPr>
          <p:nvPr/>
        </p:nvGrpSpPr>
        <p:grpSpPr bwMode="auto">
          <a:xfrm>
            <a:off x="5241925" y="3770313"/>
            <a:ext cx="357188" cy="211137"/>
            <a:chOff x="4240" y="2392"/>
            <a:chExt cx="244" cy="144"/>
          </a:xfrm>
        </p:grpSpPr>
        <p:sp>
          <p:nvSpPr>
            <p:cNvPr id="74839" name="AutoShape 104">
              <a:extLst>
                <a:ext uri="{FF2B5EF4-FFF2-40B4-BE49-F238E27FC236}">
                  <a16:creationId xmlns:a16="http://schemas.microsoft.com/office/drawing/2014/main" id="{E491A24F-D60D-46C4-8B09-7F44EBC76BFA}"/>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840" name="Line 105">
              <a:extLst>
                <a:ext uri="{FF2B5EF4-FFF2-40B4-BE49-F238E27FC236}">
                  <a16:creationId xmlns:a16="http://schemas.microsoft.com/office/drawing/2014/main" id="{5B6ED891-E85E-494F-9574-C4C467BCA1EB}"/>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841" name="Line 106">
              <a:extLst>
                <a:ext uri="{FF2B5EF4-FFF2-40B4-BE49-F238E27FC236}">
                  <a16:creationId xmlns:a16="http://schemas.microsoft.com/office/drawing/2014/main" id="{F9A13164-CE7C-4FCE-92DC-B091E4415D5B}"/>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842" name="Line 107">
              <a:extLst>
                <a:ext uri="{FF2B5EF4-FFF2-40B4-BE49-F238E27FC236}">
                  <a16:creationId xmlns:a16="http://schemas.microsoft.com/office/drawing/2014/main" id="{FAA9446E-F1A8-4E6F-801F-C245C96B9FC7}"/>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843" name="Line 108">
              <a:extLst>
                <a:ext uri="{FF2B5EF4-FFF2-40B4-BE49-F238E27FC236}">
                  <a16:creationId xmlns:a16="http://schemas.microsoft.com/office/drawing/2014/main" id="{FBA7472A-6E67-475F-8661-BB92AA63FFC0}"/>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4844" name="Line 109">
              <a:extLst>
                <a:ext uri="{FF2B5EF4-FFF2-40B4-BE49-F238E27FC236}">
                  <a16:creationId xmlns:a16="http://schemas.microsoft.com/office/drawing/2014/main" id="{AD3E3145-A378-457A-8678-8153FE5F9ECB}"/>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78286" name="Line 110">
            <a:extLst>
              <a:ext uri="{FF2B5EF4-FFF2-40B4-BE49-F238E27FC236}">
                <a16:creationId xmlns:a16="http://schemas.microsoft.com/office/drawing/2014/main" id="{DD26F7AF-EB35-4DD5-AA7F-E31BE630DE96}"/>
              </a:ext>
            </a:extLst>
          </p:cNvPr>
          <p:cNvSpPr>
            <a:spLocks noChangeShapeType="1"/>
          </p:cNvSpPr>
          <p:nvPr/>
        </p:nvSpPr>
        <p:spPr bwMode="auto">
          <a:xfrm>
            <a:off x="3635375" y="5797550"/>
            <a:ext cx="1651000" cy="0"/>
          </a:xfrm>
          <a:prstGeom prst="line">
            <a:avLst/>
          </a:prstGeom>
          <a:noFill/>
          <a:ln w="28575">
            <a:solidFill>
              <a:srgbClr val="FF0000"/>
            </a:solidFill>
            <a:round/>
            <a:headEnd type="diamond" w="med" len="med"/>
            <a:tailEnd type="diamond"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8287" name="Text Box 111">
            <a:extLst>
              <a:ext uri="{FF2B5EF4-FFF2-40B4-BE49-F238E27FC236}">
                <a16:creationId xmlns:a16="http://schemas.microsoft.com/office/drawing/2014/main" id="{AD916543-9310-4ABB-9682-1DFC798655D6}"/>
              </a:ext>
            </a:extLst>
          </p:cNvPr>
          <p:cNvSpPr txBox="1">
            <a:spLocks noChangeArrowheads="1"/>
          </p:cNvSpPr>
          <p:nvPr/>
        </p:nvSpPr>
        <p:spPr bwMode="auto">
          <a:xfrm>
            <a:off x="3886200" y="5502275"/>
            <a:ext cx="1098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EA0000"/>
                </a:solidFill>
              </a:rPr>
              <a:t>20 Yards</a:t>
            </a:r>
          </a:p>
        </p:txBody>
      </p:sp>
      <p:grpSp>
        <p:nvGrpSpPr>
          <p:cNvPr id="178295" name="Group 119">
            <a:extLst>
              <a:ext uri="{FF2B5EF4-FFF2-40B4-BE49-F238E27FC236}">
                <a16:creationId xmlns:a16="http://schemas.microsoft.com/office/drawing/2014/main" id="{D84F2134-7269-4518-9A9C-7AE5CEF69E3D}"/>
              </a:ext>
            </a:extLst>
          </p:cNvPr>
          <p:cNvGrpSpPr>
            <a:grpSpLocks/>
          </p:cNvGrpSpPr>
          <p:nvPr/>
        </p:nvGrpSpPr>
        <p:grpSpPr bwMode="auto">
          <a:xfrm>
            <a:off x="6484938" y="2998788"/>
            <a:ext cx="442912" cy="460375"/>
            <a:chOff x="3796" y="2871"/>
            <a:chExt cx="279" cy="297"/>
          </a:xfrm>
        </p:grpSpPr>
        <p:sp>
          <p:nvSpPr>
            <p:cNvPr id="74837" name="Rectangle 120">
              <a:extLst>
                <a:ext uri="{FF2B5EF4-FFF2-40B4-BE49-F238E27FC236}">
                  <a16:creationId xmlns:a16="http://schemas.microsoft.com/office/drawing/2014/main" id="{542E4ABC-A6D1-4041-BCB0-82DD80F85FD1}"/>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838" name="Text Box 121">
              <a:extLst>
                <a:ext uri="{FF2B5EF4-FFF2-40B4-BE49-F238E27FC236}">
                  <a16:creationId xmlns:a16="http://schemas.microsoft.com/office/drawing/2014/main" id="{B4A64767-AFD5-42EC-94E9-6F3A1102FFF1}"/>
                </a:ext>
              </a:extLst>
            </p:cNvPr>
            <p:cNvSpPr txBox="1">
              <a:spLocks noChangeArrowheads="1"/>
            </p:cNvSpPr>
            <p:nvPr/>
          </p:nvSpPr>
          <p:spPr bwMode="auto">
            <a:xfrm>
              <a:off x="3818" y="2871"/>
              <a:ext cx="194" cy="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sp>
        <p:nvSpPr>
          <p:cNvPr id="178300" name="Text Box 124">
            <a:extLst>
              <a:ext uri="{FF2B5EF4-FFF2-40B4-BE49-F238E27FC236}">
                <a16:creationId xmlns:a16="http://schemas.microsoft.com/office/drawing/2014/main" id="{249FD5B2-DFAC-46E1-9848-3178A0868D0C}"/>
              </a:ext>
            </a:extLst>
          </p:cNvPr>
          <p:cNvSpPr txBox="1">
            <a:spLocks noChangeArrowheads="1"/>
          </p:cNvSpPr>
          <p:nvPr/>
        </p:nvSpPr>
        <p:spPr bwMode="auto">
          <a:xfrm>
            <a:off x="3979863" y="4213225"/>
            <a:ext cx="1174750" cy="641350"/>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t>Trailing Official</a:t>
            </a:r>
          </a:p>
        </p:txBody>
      </p:sp>
      <p:sp>
        <p:nvSpPr>
          <p:cNvPr id="178301" name="Text Box 125">
            <a:extLst>
              <a:ext uri="{FF2B5EF4-FFF2-40B4-BE49-F238E27FC236}">
                <a16:creationId xmlns:a16="http://schemas.microsoft.com/office/drawing/2014/main" id="{244EEDA9-B254-4EE2-BCFF-11065F855F9B}"/>
              </a:ext>
            </a:extLst>
          </p:cNvPr>
          <p:cNvSpPr txBox="1">
            <a:spLocks noChangeArrowheads="1"/>
          </p:cNvSpPr>
          <p:nvPr/>
        </p:nvSpPr>
        <p:spPr bwMode="auto">
          <a:xfrm>
            <a:off x="2359025" y="5984875"/>
            <a:ext cx="99695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solidFill>
                  <a:schemeClr val="bg1"/>
                </a:solidFill>
              </a:rPr>
              <a:t>Leading</a:t>
            </a:r>
          </a:p>
          <a:p>
            <a:pPr algn="ctr" eaLnBrk="1" hangingPunct="1">
              <a:spcBef>
                <a:spcPct val="0"/>
              </a:spcBef>
              <a:buFontTx/>
              <a:buNone/>
            </a:pPr>
            <a:r>
              <a:rPr lang="en-US" altLang="en-US" sz="1800">
                <a:solidFill>
                  <a:schemeClr val="bg1"/>
                </a:solidFill>
              </a:rPr>
              <a:t>Official</a:t>
            </a:r>
          </a:p>
        </p:txBody>
      </p:sp>
      <p:grpSp>
        <p:nvGrpSpPr>
          <p:cNvPr id="74822" name="Group 127">
            <a:extLst>
              <a:ext uri="{FF2B5EF4-FFF2-40B4-BE49-F238E27FC236}">
                <a16:creationId xmlns:a16="http://schemas.microsoft.com/office/drawing/2014/main" id="{E03D68EA-A621-4E62-9A7C-8AB7B8991B89}"/>
              </a:ext>
            </a:extLst>
          </p:cNvPr>
          <p:cNvGrpSpPr>
            <a:grpSpLocks noChangeAspect="1"/>
          </p:cNvGrpSpPr>
          <p:nvPr/>
        </p:nvGrpSpPr>
        <p:grpSpPr bwMode="auto">
          <a:xfrm>
            <a:off x="4968875" y="4857750"/>
            <a:ext cx="274638" cy="336550"/>
            <a:chOff x="3855" y="2096"/>
            <a:chExt cx="217" cy="264"/>
          </a:xfrm>
        </p:grpSpPr>
        <p:sp>
          <p:nvSpPr>
            <p:cNvPr id="74835" name="Oval 128">
              <a:extLst>
                <a:ext uri="{FF2B5EF4-FFF2-40B4-BE49-F238E27FC236}">
                  <a16:creationId xmlns:a16="http://schemas.microsoft.com/office/drawing/2014/main" id="{872ECD64-D521-4794-BE47-A2401EB69B7F}"/>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836" name="Text Box 129">
              <a:extLst>
                <a:ext uri="{FF2B5EF4-FFF2-40B4-BE49-F238E27FC236}">
                  <a16:creationId xmlns:a16="http://schemas.microsoft.com/office/drawing/2014/main" id="{4B59984C-BBEF-41FE-B864-511F709CF823}"/>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sp>
        <p:nvSpPr>
          <p:cNvPr id="178313" name="Text Box 137">
            <a:extLst>
              <a:ext uri="{FF2B5EF4-FFF2-40B4-BE49-F238E27FC236}">
                <a16:creationId xmlns:a16="http://schemas.microsoft.com/office/drawing/2014/main" id="{AA637F62-53CD-40FF-A67A-347E829E83C4}"/>
              </a:ext>
            </a:extLst>
          </p:cNvPr>
          <p:cNvSpPr txBox="1">
            <a:spLocks noChangeArrowheads="1"/>
          </p:cNvSpPr>
          <p:nvPr/>
        </p:nvSpPr>
        <p:spPr bwMode="auto">
          <a:xfrm>
            <a:off x="687388" y="4859338"/>
            <a:ext cx="116205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solidFill>
                  <a:schemeClr val="bg1"/>
                </a:solidFill>
              </a:rPr>
              <a:t>Assume</a:t>
            </a:r>
          </a:p>
          <a:p>
            <a:pPr algn="ctr" eaLnBrk="1" hangingPunct="1">
              <a:spcBef>
                <a:spcPct val="0"/>
              </a:spcBef>
              <a:buFontTx/>
              <a:buNone/>
            </a:pPr>
            <a:r>
              <a:rPr lang="en-US" altLang="en-US" sz="1800">
                <a:solidFill>
                  <a:schemeClr val="bg1"/>
                </a:solidFill>
              </a:rPr>
              <a:t>Goal Line</a:t>
            </a:r>
          </a:p>
          <a:p>
            <a:pPr algn="ctr" eaLnBrk="1" hangingPunct="1">
              <a:spcBef>
                <a:spcPct val="0"/>
              </a:spcBef>
              <a:buFontTx/>
              <a:buNone/>
            </a:pPr>
            <a:r>
              <a:rPr lang="en-US" altLang="en-US" sz="1800">
                <a:solidFill>
                  <a:schemeClr val="bg1"/>
                </a:solidFill>
              </a:rPr>
              <a:t>Position</a:t>
            </a:r>
          </a:p>
        </p:txBody>
      </p:sp>
      <p:sp>
        <p:nvSpPr>
          <p:cNvPr id="178316" name="Line 140">
            <a:extLst>
              <a:ext uri="{FF2B5EF4-FFF2-40B4-BE49-F238E27FC236}">
                <a16:creationId xmlns:a16="http://schemas.microsoft.com/office/drawing/2014/main" id="{37D0CCFC-B4AC-4487-854B-2C9E9550B451}"/>
              </a:ext>
            </a:extLst>
          </p:cNvPr>
          <p:cNvSpPr>
            <a:spLocks noChangeShapeType="1"/>
          </p:cNvSpPr>
          <p:nvPr/>
        </p:nvSpPr>
        <p:spPr bwMode="auto">
          <a:xfrm flipV="1">
            <a:off x="1335088" y="5965825"/>
            <a:ext cx="514350" cy="24130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8317" name="Text Box 141">
            <a:extLst>
              <a:ext uri="{FF2B5EF4-FFF2-40B4-BE49-F238E27FC236}">
                <a16:creationId xmlns:a16="http://schemas.microsoft.com/office/drawing/2014/main" id="{C50EB99B-D5C6-462E-81E5-7DFA04C79FCC}"/>
              </a:ext>
            </a:extLst>
          </p:cNvPr>
          <p:cNvSpPr txBox="1">
            <a:spLocks noChangeArrowheads="1"/>
          </p:cNvSpPr>
          <p:nvPr/>
        </p:nvSpPr>
        <p:spPr bwMode="auto">
          <a:xfrm>
            <a:off x="17463" y="6259513"/>
            <a:ext cx="24352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b="1">
                <a:solidFill>
                  <a:srgbClr val="FF0000"/>
                </a:solidFill>
              </a:rPr>
              <a:t>Signals Touchdown</a:t>
            </a:r>
          </a:p>
        </p:txBody>
      </p:sp>
      <p:sp>
        <p:nvSpPr>
          <p:cNvPr id="178319" name="Text Box 143">
            <a:extLst>
              <a:ext uri="{FF2B5EF4-FFF2-40B4-BE49-F238E27FC236}">
                <a16:creationId xmlns:a16="http://schemas.microsoft.com/office/drawing/2014/main" id="{7432E9DC-D1C2-4101-A31E-35E043F0E27B}"/>
              </a:ext>
            </a:extLst>
          </p:cNvPr>
          <p:cNvSpPr txBox="1">
            <a:spLocks noChangeArrowheads="1"/>
          </p:cNvSpPr>
          <p:nvPr/>
        </p:nvSpPr>
        <p:spPr bwMode="auto">
          <a:xfrm>
            <a:off x="2389188" y="2746375"/>
            <a:ext cx="1352550" cy="366713"/>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0033CC"/>
                </a:solidFill>
              </a:rPr>
              <a:t>2 Yard Line</a:t>
            </a:r>
          </a:p>
        </p:txBody>
      </p:sp>
      <p:sp>
        <p:nvSpPr>
          <p:cNvPr id="178321" name="Rectangle 145">
            <a:extLst>
              <a:ext uri="{FF2B5EF4-FFF2-40B4-BE49-F238E27FC236}">
                <a16:creationId xmlns:a16="http://schemas.microsoft.com/office/drawing/2014/main" id="{182E69C5-C446-4BFF-BC40-B0A03ECB6F85}"/>
              </a:ext>
            </a:extLst>
          </p:cNvPr>
          <p:cNvSpPr>
            <a:spLocks noChangeArrowheads="1"/>
          </p:cNvSpPr>
          <p:nvPr/>
        </p:nvSpPr>
        <p:spPr bwMode="auto">
          <a:xfrm>
            <a:off x="2219325" y="1963738"/>
            <a:ext cx="87313" cy="3854450"/>
          </a:xfrm>
          <a:prstGeom prst="rect">
            <a:avLst/>
          </a:prstGeom>
          <a:solidFill>
            <a:srgbClr val="0000FF">
              <a:alpha val="5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nvGrpSpPr>
          <p:cNvPr id="178257" name="Group 81">
            <a:extLst>
              <a:ext uri="{FF2B5EF4-FFF2-40B4-BE49-F238E27FC236}">
                <a16:creationId xmlns:a16="http://schemas.microsoft.com/office/drawing/2014/main" id="{7DF72F6C-F4D9-4FE5-AE70-EB4613CCA8AD}"/>
              </a:ext>
            </a:extLst>
          </p:cNvPr>
          <p:cNvGrpSpPr>
            <a:grpSpLocks/>
          </p:cNvGrpSpPr>
          <p:nvPr/>
        </p:nvGrpSpPr>
        <p:grpSpPr bwMode="auto">
          <a:xfrm>
            <a:off x="2890838" y="3914775"/>
            <a:ext cx="600075" cy="496888"/>
            <a:chOff x="589" y="2670"/>
            <a:chExt cx="378" cy="297"/>
          </a:xfrm>
        </p:grpSpPr>
        <p:sp>
          <p:nvSpPr>
            <p:cNvPr id="74833" name="Rectangle 82">
              <a:extLst>
                <a:ext uri="{FF2B5EF4-FFF2-40B4-BE49-F238E27FC236}">
                  <a16:creationId xmlns:a16="http://schemas.microsoft.com/office/drawing/2014/main" id="{AF4CD64E-E5C1-4A59-BC33-48D50109C3D3}"/>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834" name="Text Box 83">
              <a:extLst>
                <a:ext uri="{FF2B5EF4-FFF2-40B4-BE49-F238E27FC236}">
                  <a16:creationId xmlns:a16="http://schemas.microsoft.com/office/drawing/2014/main" id="{1F49CC92-AC1A-4038-BB9F-BB4F47862EAA}"/>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grpSp>
        <p:nvGrpSpPr>
          <p:cNvPr id="178251" name="Group 75">
            <a:extLst>
              <a:ext uri="{FF2B5EF4-FFF2-40B4-BE49-F238E27FC236}">
                <a16:creationId xmlns:a16="http://schemas.microsoft.com/office/drawing/2014/main" id="{ED0B5BFE-0425-4C6B-808F-AE3786644BD2}"/>
              </a:ext>
            </a:extLst>
          </p:cNvPr>
          <p:cNvGrpSpPr>
            <a:grpSpLocks/>
          </p:cNvGrpSpPr>
          <p:nvPr/>
        </p:nvGrpSpPr>
        <p:grpSpPr bwMode="auto">
          <a:xfrm>
            <a:off x="5002213" y="5868988"/>
            <a:ext cx="612775" cy="457200"/>
            <a:chOff x="2359" y="3560"/>
            <a:chExt cx="386" cy="288"/>
          </a:xfrm>
        </p:grpSpPr>
        <p:sp>
          <p:nvSpPr>
            <p:cNvPr id="74831" name="Rectangle 76">
              <a:extLst>
                <a:ext uri="{FF2B5EF4-FFF2-40B4-BE49-F238E27FC236}">
                  <a16:creationId xmlns:a16="http://schemas.microsoft.com/office/drawing/2014/main" id="{A6424135-5A1F-4A5C-91A1-F511FA0480C1}"/>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4832" name="Text Box 77">
              <a:extLst>
                <a:ext uri="{FF2B5EF4-FFF2-40B4-BE49-F238E27FC236}">
                  <a16:creationId xmlns:a16="http://schemas.microsoft.com/office/drawing/2014/main" id="{FBB35849-BA46-4FD9-A1B0-2B431F2F7DE1}"/>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pic>
        <p:nvPicPr>
          <p:cNvPr id="178320" name="Picture 144" descr="Image:Stop sign MUTCD.svg">
            <a:hlinkClick r:id="rId3"/>
            <a:extLst>
              <a:ext uri="{FF2B5EF4-FFF2-40B4-BE49-F238E27FC236}">
                <a16:creationId xmlns:a16="http://schemas.microsoft.com/office/drawing/2014/main" id="{376823C3-826E-4516-8B60-AB2F2601BB3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08225" y="5021263"/>
            <a:ext cx="466725"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mph" presetSubtype="0" nodeType="clickEffect">
                                  <p:stCondLst>
                                    <p:cond delay="0"/>
                                  </p:stCondLst>
                                  <p:childTnLst>
                                    <p:set>
                                      <p:cBhvr rctx="PPT">
                                        <p:cTn id="6" dur="indefinite"/>
                                        <p:tgtEl>
                                          <p:spTgt spid="178295"/>
                                        </p:tgtEl>
                                        <p:attrNameLst>
                                          <p:attrName>style.opacity</p:attrName>
                                        </p:attrNameLst>
                                      </p:cBhvr>
                                      <p:to>
                                        <p:strVal val="0.25"/>
                                      </p:to>
                                    </p:set>
                                    <p:animEffect filter="image" prLst="opacity: 0.25">
                                      <p:cBhvr rctx="IE">
                                        <p:cTn id="7" dur="indefinite"/>
                                        <p:tgtEl>
                                          <p:spTgt spid="178295"/>
                                        </p:tgtEl>
                                      </p:cBhvr>
                                    </p:animEffect>
                                  </p:childTnLst>
                                </p:cTn>
                              </p:par>
                              <p:par>
                                <p:cTn id="8" presetID="9" presetClass="emph" presetSubtype="0" nodeType="withEffect">
                                  <p:stCondLst>
                                    <p:cond delay="0"/>
                                  </p:stCondLst>
                                  <p:childTnLst>
                                    <p:set>
                                      <p:cBhvr rctx="PPT">
                                        <p:cTn id="9" dur="indefinite"/>
                                        <p:tgtEl>
                                          <p:spTgt spid="178254"/>
                                        </p:tgtEl>
                                        <p:attrNameLst>
                                          <p:attrName>style.opacity</p:attrName>
                                        </p:attrNameLst>
                                      </p:cBhvr>
                                      <p:to>
                                        <p:strVal val="0.25"/>
                                      </p:to>
                                    </p:set>
                                    <p:animEffect filter="image" prLst="opacity: 0.25">
                                      <p:cBhvr rctx="IE">
                                        <p:cTn id="10" dur="indefinite"/>
                                        <p:tgtEl>
                                          <p:spTgt spid="178254"/>
                                        </p:tgtEl>
                                      </p:cBhvr>
                                    </p:animEffect>
                                  </p:childTnLst>
                                </p:cTn>
                              </p:par>
                              <p:par>
                                <p:cTn id="11" presetID="9" presetClass="emph" presetSubtype="0" nodeType="withEffect">
                                  <p:stCondLst>
                                    <p:cond delay="0"/>
                                  </p:stCondLst>
                                  <p:childTnLst>
                                    <p:set>
                                      <p:cBhvr rctx="PPT">
                                        <p:cTn id="12" dur="indefinite"/>
                                        <p:tgtEl>
                                          <p:spTgt spid="178245"/>
                                        </p:tgtEl>
                                        <p:attrNameLst>
                                          <p:attrName>style.opacity</p:attrName>
                                        </p:attrNameLst>
                                      </p:cBhvr>
                                      <p:to>
                                        <p:strVal val="0.25"/>
                                      </p:to>
                                    </p:set>
                                    <p:animEffect filter="image" prLst="opacity: 0.25">
                                      <p:cBhvr rctx="IE">
                                        <p:cTn id="13" dur="indefinite"/>
                                        <p:tgtEl>
                                          <p:spTgt spid="178245"/>
                                        </p:tgtEl>
                                      </p:cBhvr>
                                    </p:animEffect>
                                  </p:childTnLst>
                                </p:cTn>
                              </p:par>
                              <p:par>
                                <p:cTn id="14" presetID="9" presetClass="emph" presetSubtype="0" nodeType="withEffect">
                                  <p:stCondLst>
                                    <p:cond delay="0"/>
                                  </p:stCondLst>
                                  <p:childTnLst>
                                    <p:set>
                                      <p:cBhvr rctx="PPT">
                                        <p:cTn id="15" dur="indefinite"/>
                                        <p:tgtEl>
                                          <p:spTgt spid="178242"/>
                                        </p:tgtEl>
                                        <p:attrNameLst>
                                          <p:attrName>style.opacity</p:attrName>
                                        </p:attrNameLst>
                                      </p:cBhvr>
                                      <p:to>
                                        <p:strVal val="0.25"/>
                                      </p:to>
                                    </p:set>
                                    <p:animEffect filter="image" prLst="opacity: 0.25">
                                      <p:cBhvr rctx="IE">
                                        <p:cTn id="16" dur="indefinite"/>
                                        <p:tgtEl>
                                          <p:spTgt spid="178242"/>
                                        </p:tgtEl>
                                      </p:cBhvr>
                                    </p:animEffect>
                                  </p:childTnLst>
                                </p:cTn>
                              </p:par>
                            </p:childTnLst>
                          </p:cTn>
                        </p:par>
                        <p:par>
                          <p:cTn id="17" fill="hold" nodeType="afterGroup">
                            <p:stCondLst>
                              <p:cond delay="0"/>
                            </p:stCondLst>
                            <p:childTnLst>
                              <p:par>
                                <p:cTn id="18" presetID="9" presetClass="exit" presetSubtype="0" fill="hold" grpId="0" nodeType="afterEffect">
                                  <p:stCondLst>
                                    <p:cond delay="0"/>
                                  </p:stCondLst>
                                  <p:childTnLst>
                                    <p:animEffect transition="out" filter="dissolve">
                                      <p:cBhvr>
                                        <p:cTn id="19" dur="500"/>
                                        <p:tgtEl>
                                          <p:spTgt spid="178287"/>
                                        </p:tgtEl>
                                      </p:cBhvr>
                                    </p:animEffect>
                                    <p:set>
                                      <p:cBhvr>
                                        <p:cTn id="20" dur="1" fill="hold">
                                          <p:stCondLst>
                                            <p:cond delay="499"/>
                                          </p:stCondLst>
                                        </p:cTn>
                                        <p:tgtEl>
                                          <p:spTgt spid="178287"/>
                                        </p:tgtEl>
                                        <p:attrNameLst>
                                          <p:attrName>style.visibility</p:attrName>
                                        </p:attrNameLst>
                                      </p:cBhvr>
                                      <p:to>
                                        <p:strVal val="hidden"/>
                                      </p:to>
                                    </p:set>
                                  </p:childTnLst>
                                </p:cTn>
                              </p:par>
                              <p:par>
                                <p:cTn id="21" presetID="9" presetClass="exit" presetSubtype="0" fill="hold" nodeType="withEffect">
                                  <p:stCondLst>
                                    <p:cond delay="0"/>
                                  </p:stCondLst>
                                  <p:childTnLst>
                                    <p:animEffect transition="out" filter="dissolve">
                                      <p:cBhvr>
                                        <p:cTn id="22" dur="500"/>
                                        <p:tgtEl>
                                          <p:spTgt spid="178286"/>
                                        </p:tgtEl>
                                      </p:cBhvr>
                                    </p:animEffect>
                                    <p:set>
                                      <p:cBhvr>
                                        <p:cTn id="23" dur="1" fill="hold">
                                          <p:stCondLst>
                                            <p:cond delay="499"/>
                                          </p:stCondLst>
                                        </p:cTn>
                                        <p:tgtEl>
                                          <p:spTgt spid="178286"/>
                                        </p:tgtEl>
                                        <p:attrNameLst>
                                          <p:attrName>style.visibility</p:attrName>
                                        </p:attrNameLst>
                                      </p:cBhvr>
                                      <p:to>
                                        <p:strVal val="hidden"/>
                                      </p:to>
                                    </p:set>
                                  </p:childTnLst>
                                </p:cTn>
                              </p:par>
                            </p:childTnLst>
                          </p:cTn>
                        </p:par>
                        <p:par>
                          <p:cTn id="24" fill="hold" nodeType="afterGroup">
                            <p:stCondLst>
                              <p:cond delay="500"/>
                            </p:stCondLst>
                            <p:childTnLst>
                              <p:par>
                                <p:cTn id="25" presetID="9" presetClass="exit" presetSubtype="0" fill="hold" nodeType="afterEffect">
                                  <p:stCondLst>
                                    <p:cond delay="0"/>
                                  </p:stCondLst>
                                  <p:childTnLst>
                                    <p:animEffect transition="out" filter="dissolve">
                                      <p:cBhvr>
                                        <p:cTn id="26" dur="500"/>
                                        <p:tgtEl>
                                          <p:spTgt spid="178279"/>
                                        </p:tgtEl>
                                      </p:cBhvr>
                                    </p:animEffect>
                                    <p:set>
                                      <p:cBhvr>
                                        <p:cTn id="27" dur="1" fill="hold">
                                          <p:stCondLst>
                                            <p:cond delay="499"/>
                                          </p:stCondLst>
                                        </p:cTn>
                                        <p:tgtEl>
                                          <p:spTgt spid="178279"/>
                                        </p:tgtEl>
                                        <p:attrNameLst>
                                          <p:attrName>style.visibility</p:attrName>
                                        </p:attrNameLst>
                                      </p:cBhvr>
                                      <p:to>
                                        <p:strVal val="hidden"/>
                                      </p:to>
                                    </p:set>
                                  </p:childTnLst>
                                </p:cTn>
                              </p:par>
                              <p:par>
                                <p:cTn id="28" presetID="35" presetClass="path" presetSubtype="0" accel="50000" decel="50000" fill="hold" nodeType="withEffect">
                                  <p:stCondLst>
                                    <p:cond delay="0"/>
                                  </p:stCondLst>
                                  <p:childTnLst>
                                    <p:animMotion origin="layout" path="M -1.11111E-6 3.33333E-6 L -0.0566 3.33333E-6 " pathEditMode="relative" rAng="0" ptsTypes="AA">
                                      <p:cBhvr>
                                        <p:cTn id="29" dur="2000" fill="hold"/>
                                        <p:tgtEl>
                                          <p:spTgt spid="178248"/>
                                        </p:tgtEl>
                                        <p:attrNameLst>
                                          <p:attrName>ppt_x</p:attrName>
                                          <p:attrName>ppt_y</p:attrName>
                                        </p:attrNameLst>
                                      </p:cBhvr>
                                      <p:rCtr x="-2830" y="0"/>
                                    </p:animMotion>
                                  </p:childTnLst>
                                </p:cTn>
                              </p:par>
                              <p:par>
                                <p:cTn id="30" presetID="35" presetClass="path" presetSubtype="0" accel="50000" decel="50000" fill="hold" nodeType="withEffect">
                                  <p:stCondLst>
                                    <p:cond delay="0"/>
                                  </p:stCondLst>
                                  <p:childTnLst>
                                    <p:animMotion origin="layout" path="M 1.66667E-6 -3.24774E-6 L -0.07535 0.00162 " pathEditMode="relative" rAng="0" ptsTypes="AA">
                                      <p:cBhvr>
                                        <p:cTn id="31" dur="2000" fill="hold"/>
                                        <p:tgtEl>
                                          <p:spTgt spid="178257"/>
                                        </p:tgtEl>
                                        <p:attrNameLst>
                                          <p:attrName>ppt_x</p:attrName>
                                          <p:attrName>ppt_y</p:attrName>
                                        </p:attrNameLst>
                                      </p:cBhvr>
                                      <p:rCtr x="-3767" y="69"/>
                                    </p:animMotion>
                                  </p:childTnLst>
                                </p:cTn>
                              </p:par>
                            </p:childTnLst>
                          </p:cTn>
                        </p:par>
                        <p:par>
                          <p:cTn id="32" fill="hold" nodeType="afterGroup">
                            <p:stCondLst>
                              <p:cond delay="2500"/>
                            </p:stCondLst>
                            <p:childTnLst>
                              <p:par>
                                <p:cTn id="33" presetID="35" presetClass="path" presetSubtype="0" accel="50000" decel="50000" fill="hold" nodeType="afterEffect">
                                  <p:stCondLst>
                                    <p:cond delay="0"/>
                                  </p:stCondLst>
                                  <p:childTnLst>
                                    <p:animMotion origin="layout" path="M -4.72222E-6 2.96296E-6 L -0.0677 0.01597 " pathEditMode="relative" rAng="0" ptsTypes="AA">
                                      <p:cBhvr>
                                        <p:cTn id="34" dur="2000" fill="hold"/>
                                        <p:tgtEl>
                                          <p:spTgt spid="178266"/>
                                        </p:tgtEl>
                                        <p:attrNameLst>
                                          <p:attrName>ppt_x</p:attrName>
                                          <p:attrName>ppt_y</p:attrName>
                                        </p:attrNameLst>
                                      </p:cBhvr>
                                      <p:rCtr x="-3385" y="787"/>
                                    </p:animMotion>
                                  </p:childTnLst>
                                </p:cTn>
                              </p:par>
                              <p:par>
                                <p:cTn id="35" presetID="1" presetClass="exit" presetSubtype="0" fill="hold" grpId="0" nodeType="withEffect">
                                  <p:stCondLst>
                                    <p:cond delay="0"/>
                                  </p:stCondLst>
                                  <p:childTnLst>
                                    <p:set>
                                      <p:cBhvr>
                                        <p:cTn id="36" dur="1" fill="hold">
                                          <p:stCondLst>
                                            <p:cond delay="0"/>
                                          </p:stCondLst>
                                        </p:cTn>
                                        <p:tgtEl>
                                          <p:spTgt spid="178266"/>
                                        </p:tgtEl>
                                        <p:attrNameLst>
                                          <p:attrName>style.visibility</p:attrName>
                                        </p:attrNameLst>
                                      </p:cBhvr>
                                      <p:to>
                                        <p:strVal val="hidden"/>
                                      </p:to>
                                    </p:set>
                                  </p:childTnLst>
                                </p:cTn>
                              </p:par>
                              <p:par>
                                <p:cTn id="37" presetID="35" presetClass="path" presetSubtype="0" accel="50000" decel="50000" fill="hold" nodeType="withEffect">
                                  <p:stCondLst>
                                    <p:cond delay="0"/>
                                  </p:stCondLst>
                                  <p:childTnLst>
                                    <p:animMotion origin="layout" path="M -0.07535 0.00162 L -0.12952 0.00324 " pathEditMode="relative" rAng="0" ptsTypes="AA">
                                      <p:cBhvr>
                                        <p:cTn id="38" dur="2000" fill="hold"/>
                                        <p:tgtEl>
                                          <p:spTgt spid="178257"/>
                                        </p:tgtEl>
                                        <p:attrNameLst>
                                          <p:attrName>ppt_x</p:attrName>
                                          <p:attrName>ppt_y</p:attrName>
                                        </p:attrNameLst>
                                      </p:cBhvr>
                                      <p:rCtr x="-2708" y="69"/>
                                    </p:animMotion>
                                  </p:childTnLst>
                                </p:cTn>
                              </p:par>
                              <p:par>
                                <p:cTn id="39" presetID="35" presetClass="path" presetSubtype="0" accel="50000" decel="50000" fill="hold" nodeType="withEffect">
                                  <p:stCondLst>
                                    <p:cond delay="0"/>
                                  </p:stCondLst>
                                  <p:childTnLst>
                                    <p:animMotion origin="layout" path="M 4.44444E-6 4.34883E-7 L -0.06546 4.34883E-7 " pathEditMode="relative" rAng="0" ptsTypes="AA">
                                      <p:cBhvr>
                                        <p:cTn id="40" dur="2000" fill="hold"/>
                                        <p:tgtEl>
                                          <p:spTgt spid="178251"/>
                                        </p:tgtEl>
                                        <p:attrNameLst>
                                          <p:attrName>ppt_x</p:attrName>
                                          <p:attrName>ppt_y</p:attrName>
                                        </p:attrNameLst>
                                      </p:cBhvr>
                                      <p:rCtr x="-3281" y="0"/>
                                    </p:animMotion>
                                  </p:childTnLst>
                                </p:cTn>
                              </p:par>
                              <p:par>
                                <p:cTn id="41" presetID="35" presetClass="path" presetSubtype="0" accel="50000" decel="50000" fill="hold" nodeType="withEffect">
                                  <p:stCondLst>
                                    <p:cond delay="0"/>
                                  </p:stCondLst>
                                  <p:childTnLst>
                                    <p:animMotion origin="layout" path="M -0.05659 4.34883E-7 L -0.10243 4.34883E-7 " pathEditMode="relative" rAng="0" ptsTypes="AA">
                                      <p:cBhvr>
                                        <p:cTn id="42" dur="2000" fill="hold"/>
                                        <p:tgtEl>
                                          <p:spTgt spid="178248"/>
                                        </p:tgtEl>
                                        <p:attrNameLst>
                                          <p:attrName>ppt_x</p:attrName>
                                          <p:attrName>ppt_y</p:attrName>
                                        </p:attrNameLst>
                                      </p:cBhvr>
                                      <p:rCtr x="-2292" y="0"/>
                                    </p:animMotion>
                                  </p:childTnLst>
                                </p:cTn>
                              </p:par>
                            </p:childTnLst>
                          </p:cTn>
                        </p:par>
                        <p:par>
                          <p:cTn id="43" fill="hold" nodeType="afterGroup">
                            <p:stCondLst>
                              <p:cond delay="4500"/>
                            </p:stCondLst>
                            <p:childTnLst>
                              <p:par>
                                <p:cTn id="44" presetID="10" presetClass="entr" presetSubtype="0" fill="hold" grpId="0" nodeType="afterEffect">
                                  <p:stCondLst>
                                    <p:cond delay="0"/>
                                  </p:stCondLst>
                                  <p:childTnLst>
                                    <p:set>
                                      <p:cBhvr>
                                        <p:cTn id="45" dur="1" fill="hold">
                                          <p:stCondLst>
                                            <p:cond delay="0"/>
                                          </p:stCondLst>
                                        </p:cTn>
                                        <p:tgtEl>
                                          <p:spTgt spid="178300"/>
                                        </p:tgtEl>
                                        <p:attrNameLst>
                                          <p:attrName>style.visibility</p:attrName>
                                        </p:attrNameLst>
                                      </p:cBhvr>
                                      <p:to>
                                        <p:strVal val="visible"/>
                                      </p:to>
                                    </p:set>
                                    <p:animEffect transition="in" filter="fade">
                                      <p:cBhvr>
                                        <p:cTn id="46" dur="2000"/>
                                        <p:tgtEl>
                                          <p:spTgt spid="178300"/>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78301"/>
                                        </p:tgtEl>
                                        <p:attrNameLst>
                                          <p:attrName>style.visibility</p:attrName>
                                        </p:attrNameLst>
                                      </p:cBhvr>
                                      <p:to>
                                        <p:strVal val="visible"/>
                                      </p:to>
                                    </p:set>
                                    <p:animEffect transition="in" filter="fade">
                                      <p:cBhvr>
                                        <p:cTn id="49" dur="2000"/>
                                        <p:tgtEl>
                                          <p:spTgt spid="178301"/>
                                        </p:tgtEl>
                                      </p:cBhvr>
                                    </p:animEffect>
                                  </p:childTnLst>
                                </p:cTn>
                              </p:par>
                              <p:par>
                                <p:cTn id="50" presetID="35" presetClass="path" presetSubtype="0" accel="50000" decel="50000" fill="hold" nodeType="withEffect">
                                  <p:stCondLst>
                                    <p:cond delay="0"/>
                                  </p:stCondLst>
                                  <p:childTnLst>
                                    <p:animMotion origin="layout" path="M -0.06546 4.34883E-7 L -0.1507 4.34883E-7 " pathEditMode="relative" rAng="0" ptsTypes="AA">
                                      <p:cBhvr>
                                        <p:cTn id="51" dur="2000" fill="hold"/>
                                        <p:tgtEl>
                                          <p:spTgt spid="178251"/>
                                        </p:tgtEl>
                                        <p:attrNameLst>
                                          <p:attrName>ppt_x</p:attrName>
                                          <p:attrName>ppt_y</p:attrName>
                                        </p:attrNameLst>
                                      </p:cBhvr>
                                      <p:rCtr x="-4271" y="0"/>
                                    </p:animMotion>
                                  </p:childTnLst>
                                </p:cTn>
                              </p:par>
                              <p:par>
                                <p:cTn id="52" presetID="35" presetClass="path" presetSubtype="0" accel="50000" decel="50000" fill="hold" nodeType="withEffect">
                                  <p:stCondLst>
                                    <p:cond delay="0"/>
                                  </p:stCondLst>
                                  <p:childTnLst>
                                    <p:animMotion origin="layout" path="M -0.10243 1.85185E-6 L -0.17326 0.01991 " pathEditMode="relative" rAng="0" ptsTypes="AA">
                                      <p:cBhvr>
                                        <p:cTn id="53" dur="2000" fill="hold"/>
                                        <p:tgtEl>
                                          <p:spTgt spid="178248"/>
                                        </p:tgtEl>
                                        <p:attrNameLst>
                                          <p:attrName>ppt_x</p:attrName>
                                          <p:attrName>ppt_y</p:attrName>
                                        </p:attrNameLst>
                                      </p:cBhvr>
                                      <p:rCtr x="-3542" y="995"/>
                                    </p:animMotion>
                                  </p:childTnLst>
                                </p:cTn>
                              </p:par>
                              <p:par>
                                <p:cTn id="54" presetID="10" presetClass="exit" presetSubtype="0" fill="hold" grpId="1" nodeType="withEffect">
                                  <p:stCondLst>
                                    <p:cond delay="0"/>
                                  </p:stCondLst>
                                  <p:childTnLst>
                                    <p:animEffect transition="out" filter="fade">
                                      <p:cBhvr>
                                        <p:cTn id="55" dur="2000"/>
                                        <p:tgtEl>
                                          <p:spTgt spid="178301"/>
                                        </p:tgtEl>
                                      </p:cBhvr>
                                    </p:animEffect>
                                    <p:set>
                                      <p:cBhvr>
                                        <p:cTn id="56" dur="1" fill="hold">
                                          <p:stCondLst>
                                            <p:cond delay="1999"/>
                                          </p:stCondLst>
                                        </p:cTn>
                                        <p:tgtEl>
                                          <p:spTgt spid="178301"/>
                                        </p:tgtEl>
                                        <p:attrNameLst>
                                          <p:attrName>style.visibility</p:attrName>
                                        </p:attrNameLst>
                                      </p:cBhvr>
                                      <p:to>
                                        <p:strVal val="hidden"/>
                                      </p:to>
                                    </p:set>
                                  </p:childTnLst>
                                </p:cTn>
                              </p:par>
                              <p:par>
                                <p:cTn id="57" presetID="10" presetClass="exit" presetSubtype="0" fill="hold" grpId="1" nodeType="withEffect">
                                  <p:stCondLst>
                                    <p:cond delay="0"/>
                                  </p:stCondLst>
                                  <p:childTnLst>
                                    <p:animEffect transition="out" filter="fade">
                                      <p:cBhvr>
                                        <p:cTn id="58" dur="2000"/>
                                        <p:tgtEl>
                                          <p:spTgt spid="178300"/>
                                        </p:tgtEl>
                                      </p:cBhvr>
                                    </p:animEffect>
                                    <p:set>
                                      <p:cBhvr>
                                        <p:cTn id="59" dur="1" fill="hold">
                                          <p:stCondLst>
                                            <p:cond delay="1999"/>
                                          </p:stCondLst>
                                        </p:cTn>
                                        <p:tgtEl>
                                          <p:spTgt spid="178300"/>
                                        </p:tgtEl>
                                        <p:attrNameLst>
                                          <p:attrName>style.visibility</p:attrName>
                                        </p:attrNameLst>
                                      </p:cBhvr>
                                      <p:to>
                                        <p:strVal val="hidden"/>
                                      </p:to>
                                    </p:set>
                                  </p:childTnLst>
                                </p:cTn>
                              </p:par>
                            </p:childTnLst>
                          </p:cTn>
                        </p:par>
                        <p:par>
                          <p:cTn id="60" fill="hold" nodeType="afterGroup">
                            <p:stCondLst>
                              <p:cond delay="6500"/>
                            </p:stCondLst>
                            <p:childTnLst>
                              <p:par>
                                <p:cTn id="61" presetID="10" presetClass="entr" presetSubtype="0" fill="hold" grpId="0" nodeType="afterEffect">
                                  <p:stCondLst>
                                    <p:cond delay="0"/>
                                  </p:stCondLst>
                                  <p:childTnLst>
                                    <p:set>
                                      <p:cBhvr>
                                        <p:cTn id="62" dur="1" fill="hold">
                                          <p:stCondLst>
                                            <p:cond delay="0"/>
                                          </p:stCondLst>
                                        </p:cTn>
                                        <p:tgtEl>
                                          <p:spTgt spid="178313"/>
                                        </p:tgtEl>
                                        <p:attrNameLst>
                                          <p:attrName>style.visibility</p:attrName>
                                        </p:attrNameLst>
                                      </p:cBhvr>
                                      <p:to>
                                        <p:strVal val="visible"/>
                                      </p:to>
                                    </p:set>
                                    <p:animEffect transition="in" filter="fade">
                                      <p:cBhvr>
                                        <p:cTn id="63" dur="2000"/>
                                        <p:tgtEl>
                                          <p:spTgt spid="178313"/>
                                        </p:tgtEl>
                                      </p:cBhvr>
                                    </p:animEffect>
                                  </p:childTnLst>
                                </p:cTn>
                              </p:par>
                              <p:par>
                                <p:cTn id="64" presetID="10" presetClass="exit" presetSubtype="0" fill="hold" grpId="1" nodeType="withEffect">
                                  <p:stCondLst>
                                    <p:cond delay="0"/>
                                  </p:stCondLst>
                                  <p:childTnLst>
                                    <p:animEffect transition="out" filter="fade">
                                      <p:cBhvr>
                                        <p:cTn id="65" dur="2000"/>
                                        <p:tgtEl>
                                          <p:spTgt spid="178313"/>
                                        </p:tgtEl>
                                      </p:cBhvr>
                                    </p:animEffect>
                                    <p:set>
                                      <p:cBhvr>
                                        <p:cTn id="66" dur="1" fill="hold">
                                          <p:stCondLst>
                                            <p:cond delay="1999"/>
                                          </p:stCondLst>
                                        </p:cTn>
                                        <p:tgtEl>
                                          <p:spTgt spid="178313"/>
                                        </p:tgtEl>
                                        <p:attrNameLst>
                                          <p:attrName>style.visibility</p:attrName>
                                        </p:attrNameLst>
                                      </p:cBhvr>
                                      <p:to>
                                        <p:strVal val="hidden"/>
                                      </p:to>
                                    </p:set>
                                  </p:childTnLst>
                                </p:cTn>
                              </p:par>
                              <p:par>
                                <p:cTn id="67" presetID="35" presetClass="path" presetSubtype="0" accel="50000" decel="50000" fill="hold" nodeType="withEffect">
                                  <p:stCondLst>
                                    <p:cond delay="0"/>
                                  </p:stCondLst>
                                  <p:childTnLst>
                                    <p:animMotion origin="layout" path="M -0.15069 1.11022E-16 L -0.29948 1.11022E-16 " pathEditMode="relative" rAng="0" ptsTypes="AA">
                                      <p:cBhvr>
                                        <p:cTn id="68" dur="2000" fill="hold"/>
                                        <p:tgtEl>
                                          <p:spTgt spid="178251"/>
                                        </p:tgtEl>
                                        <p:attrNameLst>
                                          <p:attrName>ppt_x</p:attrName>
                                          <p:attrName>ppt_y</p:attrName>
                                        </p:attrNameLst>
                                      </p:cBhvr>
                                      <p:rCtr x="-7448" y="0"/>
                                    </p:animMotion>
                                  </p:childTnLst>
                                </p:cTn>
                              </p:par>
                            </p:childTnLst>
                          </p:cTn>
                        </p:par>
                        <p:par>
                          <p:cTn id="69" fill="hold" nodeType="afterGroup">
                            <p:stCondLst>
                              <p:cond delay="8500"/>
                            </p:stCondLst>
                            <p:childTnLst>
                              <p:par>
                                <p:cTn id="70" presetID="27" presetClass="entr" presetSubtype="0" fill="hold" grpId="0" nodeType="afterEffect">
                                  <p:stCondLst>
                                    <p:cond delay="0"/>
                                  </p:stCondLst>
                                  <p:iterate type="lt">
                                    <p:tmPct val="50000"/>
                                  </p:iterate>
                                  <p:childTnLst>
                                    <p:set>
                                      <p:cBhvr>
                                        <p:cTn id="71" dur="1" fill="hold">
                                          <p:stCondLst>
                                            <p:cond delay="0"/>
                                          </p:stCondLst>
                                        </p:cTn>
                                        <p:tgtEl>
                                          <p:spTgt spid="178317"/>
                                        </p:tgtEl>
                                        <p:attrNameLst>
                                          <p:attrName>style.visibility</p:attrName>
                                        </p:attrNameLst>
                                      </p:cBhvr>
                                      <p:to>
                                        <p:strVal val="visible"/>
                                      </p:to>
                                    </p:set>
                                    <p:anim calcmode="discrete" valueType="clr">
                                      <p:cBhvr override="childStyle">
                                        <p:cTn id="72" dur="80"/>
                                        <p:tgtEl>
                                          <p:spTgt spid="178317"/>
                                        </p:tgtEl>
                                        <p:attrNameLst>
                                          <p:attrName>style.color</p:attrName>
                                        </p:attrNameLst>
                                      </p:cBhvr>
                                      <p:tavLst>
                                        <p:tav tm="0">
                                          <p:val>
                                            <p:clrVal>
                                              <a:schemeClr val="accent2"/>
                                            </p:clrVal>
                                          </p:val>
                                        </p:tav>
                                        <p:tav tm="50000">
                                          <p:val>
                                            <p:clrVal>
                                              <a:schemeClr val="hlink"/>
                                            </p:clrVal>
                                          </p:val>
                                        </p:tav>
                                      </p:tavLst>
                                    </p:anim>
                                    <p:anim calcmode="discrete" valueType="clr">
                                      <p:cBhvr>
                                        <p:cTn id="73" dur="80"/>
                                        <p:tgtEl>
                                          <p:spTgt spid="178317"/>
                                        </p:tgtEl>
                                        <p:attrNameLst>
                                          <p:attrName>fillcolor</p:attrName>
                                        </p:attrNameLst>
                                      </p:cBhvr>
                                      <p:tavLst>
                                        <p:tav tm="0">
                                          <p:val>
                                            <p:clrVal>
                                              <a:schemeClr val="accent2"/>
                                            </p:clrVal>
                                          </p:val>
                                        </p:tav>
                                        <p:tav tm="50000">
                                          <p:val>
                                            <p:clrVal>
                                              <a:schemeClr val="hlink"/>
                                            </p:clrVal>
                                          </p:val>
                                        </p:tav>
                                      </p:tavLst>
                                    </p:anim>
                                    <p:set>
                                      <p:cBhvr>
                                        <p:cTn id="74" dur="80"/>
                                        <p:tgtEl>
                                          <p:spTgt spid="178317"/>
                                        </p:tgtEl>
                                        <p:attrNameLst>
                                          <p:attrName>fill.type</p:attrName>
                                        </p:attrNameLst>
                                      </p:cBhvr>
                                      <p:to>
                                        <p:strVal val="solid"/>
                                      </p:to>
                                    </p:set>
                                  </p:childTnLst>
                                </p:cTn>
                              </p:par>
                              <p:par>
                                <p:cTn id="75" presetID="9" presetClass="entr" presetSubtype="0" fill="hold" nodeType="withEffect">
                                  <p:stCondLst>
                                    <p:cond delay="0"/>
                                  </p:stCondLst>
                                  <p:childTnLst>
                                    <p:set>
                                      <p:cBhvr>
                                        <p:cTn id="76" dur="1" fill="hold">
                                          <p:stCondLst>
                                            <p:cond delay="0"/>
                                          </p:stCondLst>
                                        </p:cTn>
                                        <p:tgtEl>
                                          <p:spTgt spid="178316"/>
                                        </p:tgtEl>
                                        <p:attrNameLst>
                                          <p:attrName>style.visibility</p:attrName>
                                        </p:attrNameLst>
                                      </p:cBhvr>
                                      <p:to>
                                        <p:strVal val="visible"/>
                                      </p:to>
                                    </p:set>
                                    <p:animEffect transition="in" filter="dissolve">
                                      <p:cBhvr>
                                        <p:cTn id="77" dur="500"/>
                                        <p:tgtEl>
                                          <p:spTgt spid="178316"/>
                                        </p:tgtEl>
                                      </p:cBhvr>
                                    </p:animEffect>
                                  </p:childTnLst>
                                </p:cTn>
                              </p:par>
                              <p:par>
                                <p:cTn id="78" presetID="9" presetClass="entr" presetSubtype="0" fill="hold" nodeType="withEffect">
                                  <p:stCondLst>
                                    <p:cond delay="0"/>
                                  </p:stCondLst>
                                  <p:childTnLst>
                                    <p:set>
                                      <p:cBhvr>
                                        <p:cTn id="79" dur="1" fill="hold">
                                          <p:stCondLst>
                                            <p:cond delay="0"/>
                                          </p:stCondLst>
                                        </p:cTn>
                                        <p:tgtEl>
                                          <p:spTgt spid="178320"/>
                                        </p:tgtEl>
                                        <p:attrNameLst>
                                          <p:attrName>style.visibility</p:attrName>
                                        </p:attrNameLst>
                                      </p:cBhvr>
                                      <p:to>
                                        <p:strVal val="visible"/>
                                      </p:to>
                                    </p:set>
                                    <p:animEffect transition="in" filter="dissolve">
                                      <p:cBhvr>
                                        <p:cTn id="80" dur="500"/>
                                        <p:tgtEl>
                                          <p:spTgt spid="178320"/>
                                        </p:tgtEl>
                                      </p:cBhvr>
                                    </p:animEffect>
                                  </p:childTnLst>
                                </p:cTn>
                              </p:par>
                              <p:par>
                                <p:cTn id="81" presetID="9" presetClass="entr" presetSubtype="0" fill="hold" grpId="0" nodeType="withEffect">
                                  <p:stCondLst>
                                    <p:cond delay="0"/>
                                  </p:stCondLst>
                                  <p:childTnLst>
                                    <p:set>
                                      <p:cBhvr>
                                        <p:cTn id="82" dur="1" fill="hold">
                                          <p:stCondLst>
                                            <p:cond delay="0"/>
                                          </p:stCondLst>
                                        </p:cTn>
                                        <p:tgtEl>
                                          <p:spTgt spid="178319"/>
                                        </p:tgtEl>
                                        <p:attrNameLst>
                                          <p:attrName>style.visibility</p:attrName>
                                        </p:attrNameLst>
                                      </p:cBhvr>
                                      <p:to>
                                        <p:strVal val="visible"/>
                                      </p:to>
                                    </p:set>
                                    <p:animEffect transition="in" filter="dissolve">
                                      <p:cBhvr>
                                        <p:cTn id="83" dur="500"/>
                                        <p:tgtEl>
                                          <p:spTgt spid="178319"/>
                                        </p:tgtEl>
                                      </p:cBhvr>
                                    </p:animEffect>
                                  </p:childTnLst>
                                </p:cTn>
                              </p:par>
                              <p:par>
                                <p:cTn id="84" presetID="1" presetClass="entr" presetSubtype="0" fill="hold" grpId="0" nodeType="withEffect">
                                  <p:stCondLst>
                                    <p:cond delay="0"/>
                                  </p:stCondLst>
                                  <p:childTnLst>
                                    <p:set>
                                      <p:cBhvr>
                                        <p:cTn id="85" dur="1" fill="hold">
                                          <p:stCondLst>
                                            <p:cond delay="0"/>
                                          </p:stCondLst>
                                        </p:cTn>
                                        <p:tgtEl>
                                          <p:spTgt spid="178321"/>
                                        </p:tgtEl>
                                        <p:attrNameLst>
                                          <p:attrName>style.visibility</p:attrName>
                                        </p:attrNameLst>
                                      </p:cBhvr>
                                      <p:to>
                                        <p:strVal val="visible"/>
                                      </p:to>
                                    </p:set>
                                  </p:childTnLst>
                                </p:cTn>
                              </p:par>
                            </p:childTnLst>
                          </p:cTn>
                        </p:par>
                        <p:par>
                          <p:cTn id="86" fill="hold" nodeType="afterGroup">
                            <p:stCondLst>
                              <p:cond delay="9180"/>
                            </p:stCondLst>
                            <p:childTnLst>
                              <p:par>
                                <p:cTn id="87" presetID="35" presetClass="emph" presetSubtype="0" repeatCount="5000" fill="hold" grpId="1" nodeType="afterEffect">
                                  <p:stCondLst>
                                    <p:cond delay="0"/>
                                  </p:stCondLst>
                                  <p:childTnLst>
                                    <p:anim calcmode="discrete" valueType="str">
                                      <p:cBhvr>
                                        <p:cTn id="88" dur="1000" fill="hold"/>
                                        <p:tgtEl>
                                          <p:spTgt spid="178319"/>
                                        </p:tgtEl>
                                        <p:attrNameLst>
                                          <p:attrName>style.visibility</p:attrName>
                                        </p:attrNameLst>
                                      </p:cBhvr>
                                      <p:tavLst>
                                        <p:tav tm="0">
                                          <p:val>
                                            <p:strVal val="hidden"/>
                                          </p:val>
                                        </p:tav>
                                        <p:tav tm="50000">
                                          <p:val>
                                            <p:strVal val="visible"/>
                                          </p:val>
                                        </p:tav>
                                      </p:tavLst>
                                    </p:anim>
                                  </p:childTnLst>
                                </p:cTn>
                              </p:par>
                              <p:par>
                                <p:cTn id="89" presetID="35" presetClass="emph" presetSubtype="0" repeatCount="5000" fill="hold" grpId="1" nodeType="withEffect">
                                  <p:stCondLst>
                                    <p:cond delay="0"/>
                                  </p:stCondLst>
                                  <p:childTnLst>
                                    <p:anim calcmode="discrete" valueType="str">
                                      <p:cBhvr>
                                        <p:cTn id="90" dur="1000" fill="hold"/>
                                        <p:tgtEl>
                                          <p:spTgt spid="178321"/>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8266" grpId="0" animBg="1"/>
      <p:bldP spid="178287" grpId="0"/>
      <p:bldP spid="178300" grpId="0" animBg="1"/>
      <p:bldP spid="178300" grpId="1" animBg="1"/>
      <p:bldP spid="178301" grpId="0"/>
      <p:bldP spid="178301" grpId="1"/>
      <p:bldP spid="178313" grpId="0"/>
      <p:bldP spid="178313" grpId="1"/>
      <p:bldP spid="178317" grpId="0"/>
      <p:bldP spid="178319" grpId="0" animBg="1"/>
      <p:bldP spid="178319" grpId="1" animBg="1"/>
      <p:bldP spid="178321" grpId="0" animBg="1"/>
      <p:bldP spid="178321"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473C5554-45FF-4152-AFC4-EE7BF7FDA36D}"/>
              </a:ext>
            </a:extLst>
          </p:cNvPr>
          <p:cNvSpPr>
            <a:spLocks noChangeArrowheads="1"/>
          </p:cNvSpPr>
          <p:nvPr/>
        </p:nvSpPr>
        <p:spPr bwMode="auto">
          <a:xfrm rot="-5400000">
            <a:off x="5972175" y="57150"/>
            <a:ext cx="37465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6803" name="Line 3">
            <a:extLst>
              <a:ext uri="{FF2B5EF4-FFF2-40B4-BE49-F238E27FC236}">
                <a16:creationId xmlns:a16="http://schemas.microsoft.com/office/drawing/2014/main" id="{A15361C5-FEBE-426A-A319-C96DDC9C92A6}"/>
              </a:ext>
            </a:extLst>
          </p:cNvPr>
          <p:cNvSpPr>
            <a:spLocks noChangeShapeType="1"/>
          </p:cNvSpPr>
          <p:nvPr/>
        </p:nvSpPr>
        <p:spPr bwMode="auto">
          <a:xfrm>
            <a:off x="0" y="750888"/>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04" name="Rectangle 5">
            <a:extLst>
              <a:ext uri="{FF2B5EF4-FFF2-40B4-BE49-F238E27FC236}">
                <a16:creationId xmlns:a16="http://schemas.microsoft.com/office/drawing/2014/main" id="{5D6A67DC-60B5-4ACD-833C-E47DFED3E914}"/>
              </a:ext>
            </a:extLst>
          </p:cNvPr>
          <p:cNvSpPr>
            <a:spLocks noChangeArrowheads="1"/>
          </p:cNvSpPr>
          <p:nvPr/>
        </p:nvSpPr>
        <p:spPr bwMode="auto">
          <a:xfrm>
            <a:off x="733425" y="2124075"/>
            <a:ext cx="81407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76805" name="Line 6">
            <a:extLst>
              <a:ext uri="{FF2B5EF4-FFF2-40B4-BE49-F238E27FC236}">
                <a16:creationId xmlns:a16="http://schemas.microsoft.com/office/drawing/2014/main" id="{AC5506D6-AAA4-41E9-9F82-71F40AED7FE1}"/>
              </a:ext>
            </a:extLst>
          </p:cNvPr>
          <p:cNvSpPr>
            <a:spLocks noChangeShapeType="1"/>
          </p:cNvSpPr>
          <p:nvPr/>
        </p:nvSpPr>
        <p:spPr bwMode="auto">
          <a:xfrm>
            <a:off x="2016125" y="2112963"/>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06" name="Line 7">
            <a:extLst>
              <a:ext uri="{FF2B5EF4-FFF2-40B4-BE49-F238E27FC236}">
                <a16:creationId xmlns:a16="http://schemas.microsoft.com/office/drawing/2014/main" id="{43898E01-6141-481A-979E-E66D7D170A8C}"/>
              </a:ext>
            </a:extLst>
          </p:cNvPr>
          <p:cNvSpPr>
            <a:spLocks noChangeShapeType="1"/>
          </p:cNvSpPr>
          <p:nvPr/>
        </p:nvSpPr>
        <p:spPr bwMode="auto">
          <a:xfrm>
            <a:off x="2778125" y="2112963"/>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07" name="Line 8">
            <a:extLst>
              <a:ext uri="{FF2B5EF4-FFF2-40B4-BE49-F238E27FC236}">
                <a16:creationId xmlns:a16="http://schemas.microsoft.com/office/drawing/2014/main" id="{47283E88-3E31-48B3-9E95-210CF78026D2}"/>
              </a:ext>
            </a:extLst>
          </p:cNvPr>
          <p:cNvSpPr>
            <a:spLocks noChangeShapeType="1"/>
          </p:cNvSpPr>
          <p:nvPr/>
        </p:nvSpPr>
        <p:spPr bwMode="auto">
          <a:xfrm>
            <a:off x="3616325" y="2112963"/>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08" name="Line 9">
            <a:extLst>
              <a:ext uri="{FF2B5EF4-FFF2-40B4-BE49-F238E27FC236}">
                <a16:creationId xmlns:a16="http://schemas.microsoft.com/office/drawing/2014/main" id="{43A51ECC-5232-4796-9A29-9F57CD55FFD5}"/>
              </a:ext>
            </a:extLst>
          </p:cNvPr>
          <p:cNvSpPr>
            <a:spLocks noChangeShapeType="1"/>
          </p:cNvSpPr>
          <p:nvPr/>
        </p:nvSpPr>
        <p:spPr bwMode="auto">
          <a:xfrm>
            <a:off x="4454525" y="2112963"/>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09" name="Rectangle 10">
            <a:extLst>
              <a:ext uri="{FF2B5EF4-FFF2-40B4-BE49-F238E27FC236}">
                <a16:creationId xmlns:a16="http://schemas.microsoft.com/office/drawing/2014/main" id="{B24F1828-24B2-4AD9-8C36-552FCB50ECC5}"/>
              </a:ext>
            </a:extLst>
          </p:cNvPr>
          <p:cNvSpPr>
            <a:spLocks noChangeAspect="1" noChangeArrowheads="1"/>
          </p:cNvSpPr>
          <p:nvPr/>
        </p:nvSpPr>
        <p:spPr bwMode="auto">
          <a:xfrm>
            <a:off x="1939925" y="1960563"/>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6810" name="Rectangle 11">
            <a:extLst>
              <a:ext uri="{FF2B5EF4-FFF2-40B4-BE49-F238E27FC236}">
                <a16:creationId xmlns:a16="http://schemas.microsoft.com/office/drawing/2014/main" id="{85758F7C-FA1A-4D8F-8322-58FA49894F7E}"/>
              </a:ext>
            </a:extLst>
          </p:cNvPr>
          <p:cNvSpPr>
            <a:spLocks noChangeAspect="1" noChangeArrowheads="1"/>
          </p:cNvSpPr>
          <p:nvPr/>
        </p:nvSpPr>
        <p:spPr bwMode="auto">
          <a:xfrm>
            <a:off x="1939925" y="5999163"/>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4572" name="Rectangle 12">
            <a:extLst>
              <a:ext uri="{FF2B5EF4-FFF2-40B4-BE49-F238E27FC236}">
                <a16:creationId xmlns:a16="http://schemas.microsoft.com/office/drawing/2014/main" id="{795FD8B9-8E56-49D0-AA1C-F5B177E396A3}"/>
              </a:ext>
            </a:extLst>
          </p:cNvPr>
          <p:cNvSpPr>
            <a:spLocks noChangeAspect="1" noChangeArrowheads="1"/>
          </p:cNvSpPr>
          <p:nvPr/>
        </p:nvSpPr>
        <p:spPr bwMode="auto">
          <a:xfrm>
            <a:off x="720725" y="1960563"/>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6812" name="Rectangle 13">
            <a:extLst>
              <a:ext uri="{FF2B5EF4-FFF2-40B4-BE49-F238E27FC236}">
                <a16:creationId xmlns:a16="http://schemas.microsoft.com/office/drawing/2014/main" id="{78C81EE0-F6E9-4522-AEF7-278CCDEFD44D}"/>
              </a:ext>
            </a:extLst>
          </p:cNvPr>
          <p:cNvSpPr>
            <a:spLocks noChangeAspect="1" noChangeArrowheads="1"/>
          </p:cNvSpPr>
          <p:nvPr/>
        </p:nvSpPr>
        <p:spPr bwMode="auto">
          <a:xfrm>
            <a:off x="720725" y="5999163"/>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6813" name="Line 14">
            <a:extLst>
              <a:ext uri="{FF2B5EF4-FFF2-40B4-BE49-F238E27FC236}">
                <a16:creationId xmlns:a16="http://schemas.microsoft.com/office/drawing/2014/main" id="{2445B793-088F-4CB9-9E0B-D8FA1CA05B2E}"/>
              </a:ext>
            </a:extLst>
          </p:cNvPr>
          <p:cNvSpPr>
            <a:spLocks noChangeShapeType="1"/>
          </p:cNvSpPr>
          <p:nvPr/>
        </p:nvSpPr>
        <p:spPr bwMode="auto">
          <a:xfrm>
            <a:off x="5292725" y="21240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14" name="Line 15">
            <a:extLst>
              <a:ext uri="{FF2B5EF4-FFF2-40B4-BE49-F238E27FC236}">
                <a16:creationId xmlns:a16="http://schemas.microsoft.com/office/drawing/2014/main" id="{CAF1573C-AE0B-4E0A-89B5-8061459153F8}"/>
              </a:ext>
            </a:extLst>
          </p:cNvPr>
          <p:cNvSpPr>
            <a:spLocks noChangeShapeType="1"/>
          </p:cNvSpPr>
          <p:nvPr/>
        </p:nvSpPr>
        <p:spPr bwMode="auto">
          <a:xfrm>
            <a:off x="6156325" y="2125663"/>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15" name="Line 16">
            <a:extLst>
              <a:ext uri="{FF2B5EF4-FFF2-40B4-BE49-F238E27FC236}">
                <a16:creationId xmlns:a16="http://schemas.microsoft.com/office/drawing/2014/main" id="{6DE8321B-39A4-49BD-BA75-2B2D886E0DB2}"/>
              </a:ext>
            </a:extLst>
          </p:cNvPr>
          <p:cNvSpPr>
            <a:spLocks noChangeShapeType="1"/>
          </p:cNvSpPr>
          <p:nvPr/>
        </p:nvSpPr>
        <p:spPr bwMode="auto">
          <a:xfrm>
            <a:off x="7019925" y="2125663"/>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577" name="Text Box 17">
            <a:extLst>
              <a:ext uri="{FF2B5EF4-FFF2-40B4-BE49-F238E27FC236}">
                <a16:creationId xmlns:a16="http://schemas.microsoft.com/office/drawing/2014/main" id="{EEFD10DD-D58E-4CF2-B4B6-E86D1C31D22E}"/>
              </a:ext>
            </a:extLst>
          </p:cNvPr>
          <p:cNvSpPr txBox="1">
            <a:spLocks noChangeArrowheads="1"/>
          </p:cNvSpPr>
          <p:nvPr/>
        </p:nvSpPr>
        <p:spPr bwMode="auto">
          <a:xfrm>
            <a:off x="5508625" y="828675"/>
            <a:ext cx="1225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94578" name="Text Box 18">
            <a:extLst>
              <a:ext uri="{FF2B5EF4-FFF2-40B4-BE49-F238E27FC236}">
                <a16:creationId xmlns:a16="http://schemas.microsoft.com/office/drawing/2014/main" id="{4520B4F3-07DF-4511-81DE-7233EC6B0BCC}"/>
              </a:ext>
            </a:extLst>
          </p:cNvPr>
          <p:cNvSpPr txBox="1">
            <a:spLocks noChangeArrowheads="1"/>
          </p:cNvSpPr>
          <p:nvPr/>
        </p:nvSpPr>
        <p:spPr bwMode="auto">
          <a:xfrm>
            <a:off x="2390775" y="5133975"/>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94579" name="Text Box 19">
            <a:extLst>
              <a:ext uri="{FF2B5EF4-FFF2-40B4-BE49-F238E27FC236}">
                <a16:creationId xmlns:a16="http://schemas.microsoft.com/office/drawing/2014/main" id="{47A50DF7-F2FA-4704-A289-735A9E3A6ED2}"/>
              </a:ext>
            </a:extLst>
          </p:cNvPr>
          <p:cNvSpPr txBox="1">
            <a:spLocks noChangeArrowheads="1"/>
          </p:cNvSpPr>
          <p:nvPr/>
        </p:nvSpPr>
        <p:spPr bwMode="auto">
          <a:xfrm>
            <a:off x="3216275" y="5108575"/>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94580" name="Text Box 20">
            <a:extLst>
              <a:ext uri="{FF2B5EF4-FFF2-40B4-BE49-F238E27FC236}">
                <a16:creationId xmlns:a16="http://schemas.microsoft.com/office/drawing/2014/main" id="{B8EACB6E-8586-4793-8DBB-3811F6C788AF}"/>
              </a:ext>
            </a:extLst>
          </p:cNvPr>
          <p:cNvSpPr txBox="1">
            <a:spLocks noChangeArrowheads="1"/>
          </p:cNvSpPr>
          <p:nvPr/>
        </p:nvSpPr>
        <p:spPr bwMode="auto">
          <a:xfrm>
            <a:off x="4067175" y="5133975"/>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94581" name="Text Box 21">
            <a:extLst>
              <a:ext uri="{FF2B5EF4-FFF2-40B4-BE49-F238E27FC236}">
                <a16:creationId xmlns:a16="http://schemas.microsoft.com/office/drawing/2014/main" id="{450E845E-FA1B-4969-8C53-687324533F9B}"/>
              </a:ext>
            </a:extLst>
          </p:cNvPr>
          <p:cNvSpPr txBox="1">
            <a:spLocks noChangeArrowheads="1"/>
          </p:cNvSpPr>
          <p:nvPr/>
        </p:nvSpPr>
        <p:spPr bwMode="auto">
          <a:xfrm>
            <a:off x="4892675" y="5133975"/>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94582" name="Text Box 22">
            <a:extLst>
              <a:ext uri="{FF2B5EF4-FFF2-40B4-BE49-F238E27FC236}">
                <a16:creationId xmlns:a16="http://schemas.microsoft.com/office/drawing/2014/main" id="{781CB2D6-F870-49CC-AD65-A04F7F69D65C}"/>
              </a:ext>
            </a:extLst>
          </p:cNvPr>
          <p:cNvSpPr txBox="1">
            <a:spLocks noChangeArrowheads="1"/>
          </p:cNvSpPr>
          <p:nvPr/>
        </p:nvSpPr>
        <p:spPr bwMode="auto">
          <a:xfrm>
            <a:off x="5765800" y="5137150"/>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94583" name="Text Box 23">
            <a:extLst>
              <a:ext uri="{FF2B5EF4-FFF2-40B4-BE49-F238E27FC236}">
                <a16:creationId xmlns:a16="http://schemas.microsoft.com/office/drawing/2014/main" id="{332B322B-B10F-4FF1-B4BC-3B206CF009EF}"/>
              </a:ext>
            </a:extLst>
          </p:cNvPr>
          <p:cNvSpPr txBox="1">
            <a:spLocks noChangeArrowheads="1"/>
          </p:cNvSpPr>
          <p:nvPr/>
        </p:nvSpPr>
        <p:spPr bwMode="auto">
          <a:xfrm>
            <a:off x="6635750" y="5121275"/>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76823" name="Line 24">
            <a:extLst>
              <a:ext uri="{FF2B5EF4-FFF2-40B4-BE49-F238E27FC236}">
                <a16:creationId xmlns:a16="http://schemas.microsoft.com/office/drawing/2014/main" id="{34971143-F9B8-4EDA-9DF4-E03CF5110E29}"/>
              </a:ext>
            </a:extLst>
          </p:cNvPr>
          <p:cNvSpPr>
            <a:spLocks noChangeShapeType="1"/>
          </p:cNvSpPr>
          <p:nvPr/>
        </p:nvSpPr>
        <p:spPr bwMode="auto">
          <a:xfrm>
            <a:off x="4051300" y="5995988"/>
            <a:ext cx="1588"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24" name="Rectangle 25">
            <a:extLst>
              <a:ext uri="{FF2B5EF4-FFF2-40B4-BE49-F238E27FC236}">
                <a16:creationId xmlns:a16="http://schemas.microsoft.com/office/drawing/2014/main" id="{EBF6A331-DEFE-47AD-88AA-6E243C82B560}"/>
              </a:ext>
            </a:extLst>
          </p:cNvPr>
          <p:cNvSpPr>
            <a:spLocks noChangeArrowheads="1"/>
          </p:cNvSpPr>
          <p:nvPr/>
        </p:nvSpPr>
        <p:spPr bwMode="auto">
          <a:xfrm>
            <a:off x="4064000" y="5999163"/>
            <a:ext cx="43434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6825" name="Line 26">
            <a:extLst>
              <a:ext uri="{FF2B5EF4-FFF2-40B4-BE49-F238E27FC236}">
                <a16:creationId xmlns:a16="http://schemas.microsoft.com/office/drawing/2014/main" id="{AAE18D1C-54F6-4228-B13B-53A7991CE811}"/>
              </a:ext>
            </a:extLst>
          </p:cNvPr>
          <p:cNvSpPr>
            <a:spLocks noChangeShapeType="1"/>
          </p:cNvSpPr>
          <p:nvPr/>
        </p:nvSpPr>
        <p:spPr bwMode="auto">
          <a:xfrm>
            <a:off x="2692400" y="34178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26" name="Line 27">
            <a:extLst>
              <a:ext uri="{FF2B5EF4-FFF2-40B4-BE49-F238E27FC236}">
                <a16:creationId xmlns:a16="http://schemas.microsoft.com/office/drawing/2014/main" id="{A96CC669-60F4-41D0-85C2-6199BB49CF9C}"/>
              </a:ext>
            </a:extLst>
          </p:cNvPr>
          <p:cNvSpPr>
            <a:spLocks noChangeShapeType="1"/>
          </p:cNvSpPr>
          <p:nvPr/>
        </p:nvSpPr>
        <p:spPr bwMode="auto">
          <a:xfrm>
            <a:off x="2692400" y="47132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27" name="Line 28">
            <a:extLst>
              <a:ext uri="{FF2B5EF4-FFF2-40B4-BE49-F238E27FC236}">
                <a16:creationId xmlns:a16="http://schemas.microsoft.com/office/drawing/2014/main" id="{B4E49715-1253-4BB5-A403-C377913DF58E}"/>
              </a:ext>
            </a:extLst>
          </p:cNvPr>
          <p:cNvSpPr>
            <a:spLocks noChangeShapeType="1"/>
          </p:cNvSpPr>
          <p:nvPr/>
        </p:nvSpPr>
        <p:spPr bwMode="auto">
          <a:xfrm>
            <a:off x="3543300" y="34051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28" name="Line 29">
            <a:extLst>
              <a:ext uri="{FF2B5EF4-FFF2-40B4-BE49-F238E27FC236}">
                <a16:creationId xmlns:a16="http://schemas.microsoft.com/office/drawing/2014/main" id="{A615BC9C-C8DB-454D-9D9A-628653A9CD5D}"/>
              </a:ext>
            </a:extLst>
          </p:cNvPr>
          <p:cNvSpPr>
            <a:spLocks noChangeShapeType="1"/>
          </p:cNvSpPr>
          <p:nvPr/>
        </p:nvSpPr>
        <p:spPr bwMode="auto">
          <a:xfrm>
            <a:off x="3543300" y="47005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29" name="Line 30">
            <a:extLst>
              <a:ext uri="{FF2B5EF4-FFF2-40B4-BE49-F238E27FC236}">
                <a16:creationId xmlns:a16="http://schemas.microsoft.com/office/drawing/2014/main" id="{A586ED2F-8D0B-4231-B762-156E548BB75E}"/>
              </a:ext>
            </a:extLst>
          </p:cNvPr>
          <p:cNvSpPr>
            <a:spLocks noChangeShapeType="1"/>
          </p:cNvSpPr>
          <p:nvPr/>
        </p:nvSpPr>
        <p:spPr bwMode="auto">
          <a:xfrm>
            <a:off x="4381500" y="34178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0" name="Line 31">
            <a:extLst>
              <a:ext uri="{FF2B5EF4-FFF2-40B4-BE49-F238E27FC236}">
                <a16:creationId xmlns:a16="http://schemas.microsoft.com/office/drawing/2014/main" id="{19B85757-980B-4873-B5F4-BB5DB5F6A5B2}"/>
              </a:ext>
            </a:extLst>
          </p:cNvPr>
          <p:cNvSpPr>
            <a:spLocks noChangeShapeType="1"/>
          </p:cNvSpPr>
          <p:nvPr/>
        </p:nvSpPr>
        <p:spPr bwMode="auto">
          <a:xfrm>
            <a:off x="4381500" y="47132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1" name="Line 32">
            <a:extLst>
              <a:ext uri="{FF2B5EF4-FFF2-40B4-BE49-F238E27FC236}">
                <a16:creationId xmlns:a16="http://schemas.microsoft.com/office/drawing/2014/main" id="{FCDF7E02-CA64-4648-8AFE-F33D22E9A333}"/>
              </a:ext>
            </a:extLst>
          </p:cNvPr>
          <p:cNvSpPr>
            <a:spLocks noChangeShapeType="1"/>
          </p:cNvSpPr>
          <p:nvPr/>
        </p:nvSpPr>
        <p:spPr bwMode="auto">
          <a:xfrm>
            <a:off x="5219700" y="34178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2" name="Line 33">
            <a:extLst>
              <a:ext uri="{FF2B5EF4-FFF2-40B4-BE49-F238E27FC236}">
                <a16:creationId xmlns:a16="http://schemas.microsoft.com/office/drawing/2014/main" id="{DBD39F0F-D574-4564-BBB5-1CE36FC75811}"/>
              </a:ext>
            </a:extLst>
          </p:cNvPr>
          <p:cNvSpPr>
            <a:spLocks noChangeShapeType="1"/>
          </p:cNvSpPr>
          <p:nvPr/>
        </p:nvSpPr>
        <p:spPr bwMode="auto">
          <a:xfrm>
            <a:off x="5219700" y="47132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3" name="Line 34">
            <a:extLst>
              <a:ext uri="{FF2B5EF4-FFF2-40B4-BE49-F238E27FC236}">
                <a16:creationId xmlns:a16="http://schemas.microsoft.com/office/drawing/2014/main" id="{708A5F94-EC70-43C4-BDCC-05504D7F2731}"/>
              </a:ext>
            </a:extLst>
          </p:cNvPr>
          <p:cNvSpPr>
            <a:spLocks noChangeShapeType="1"/>
          </p:cNvSpPr>
          <p:nvPr/>
        </p:nvSpPr>
        <p:spPr bwMode="auto">
          <a:xfrm>
            <a:off x="6070600" y="34178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4" name="Line 35">
            <a:extLst>
              <a:ext uri="{FF2B5EF4-FFF2-40B4-BE49-F238E27FC236}">
                <a16:creationId xmlns:a16="http://schemas.microsoft.com/office/drawing/2014/main" id="{1ED41DCC-617D-466A-AE79-214ED137DFFA}"/>
              </a:ext>
            </a:extLst>
          </p:cNvPr>
          <p:cNvSpPr>
            <a:spLocks noChangeShapeType="1"/>
          </p:cNvSpPr>
          <p:nvPr/>
        </p:nvSpPr>
        <p:spPr bwMode="auto">
          <a:xfrm>
            <a:off x="6070600" y="47132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5" name="Line 36">
            <a:extLst>
              <a:ext uri="{FF2B5EF4-FFF2-40B4-BE49-F238E27FC236}">
                <a16:creationId xmlns:a16="http://schemas.microsoft.com/office/drawing/2014/main" id="{BEE7DBDC-7011-4BCC-BEDF-C40FC3EED1ED}"/>
              </a:ext>
            </a:extLst>
          </p:cNvPr>
          <p:cNvSpPr>
            <a:spLocks noChangeShapeType="1"/>
          </p:cNvSpPr>
          <p:nvPr/>
        </p:nvSpPr>
        <p:spPr bwMode="auto">
          <a:xfrm>
            <a:off x="6946900" y="34305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36" name="Line 37">
            <a:extLst>
              <a:ext uri="{FF2B5EF4-FFF2-40B4-BE49-F238E27FC236}">
                <a16:creationId xmlns:a16="http://schemas.microsoft.com/office/drawing/2014/main" id="{9E6FE681-F398-4F60-BC2E-C4AB1FD5F72E}"/>
              </a:ext>
            </a:extLst>
          </p:cNvPr>
          <p:cNvSpPr>
            <a:spLocks noChangeShapeType="1"/>
          </p:cNvSpPr>
          <p:nvPr/>
        </p:nvSpPr>
        <p:spPr bwMode="auto">
          <a:xfrm>
            <a:off x="6946900" y="47259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598" name="Text Box 38">
            <a:extLst>
              <a:ext uri="{FF2B5EF4-FFF2-40B4-BE49-F238E27FC236}">
                <a16:creationId xmlns:a16="http://schemas.microsoft.com/office/drawing/2014/main" id="{F59BEA13-C9A4-40BB-922D-016E39BABDC7}"/>
              </a:ext>
            </a:extLst>
          </p:cNvPr>
          <p:cNvSpPr txBox="1">
            <a:spLocks noChangeArrowheads="1"/>
          </p:cNvSpPr>
          <p:nvPr/>
        </p:nvSpPr>
        <p:spPr bwMode="auto">
          <a:xfrm>
            <a:off x="2339975" y="5181600"/>
            <a:ext cx="317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94599" name="Text Box 39">
            <a:extLst>
              <a:ext uri="{FF2B5EF4-FFF2-40B4-BE49-F238E27FC236}">
                <a16:creationId xmlns:a16="http://schemas.microsoft.com/office/drawing/2014/main" id="{12E7DCA4-226F-481B-AB7C-F3608DF67513}"/>
              </a:ext>
            </a:extLst>
          </p:cNvPr>
          <p:cNvSpPr txBox="1">
            <a:spLocks noChangeArrowheads="1"/>
          </p:cNvSpPr>
          <p:nvPr/>
        </p:nvSpPr>
        <p:spPr bwMode="auto">
          <a:xfrm>
            <a:off x="3127375" y="5181600"/>
            <a:ext cx="317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94600" name="Text Box 40">
            <a:extLst>
              <a:ext uri="{FF2B5EF4-FFF2-40B4-BE49-F238E27FC236}">
                <a16:creationId xmlns:a16="http://schemas.microsoft.com/office/drawing/2014/main" id="{1C38800B-439B-45AB-B919-01F1DCF4C6D9}"/>
              </a:ext>
            </a:extLst>
          </p:cNvPr>
          <p:cNvSpPr txBox="1">
            <a:spLocks noChangeArrowheads="1"/>
          </p:cNvSpPr>
          <p:nvPr/>
        </p:nvSpPr>
        <p:spPr bwMode="auto">
          <a:xfrm>
            <a:off x="3978275" y="5181600"/>
            <a:ext cx="317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94601" name="Text Box 41">
            <a:extLst>
              <a:ext uri="{FF2B5EF4-FFF2-40B4-BE49-F238E27FC236}">
                <a16:creationId xmlns:a16="http://schemas.microsoft.com/office/drawing/2014/main" id="{8F4728C5-A687-44F2-9F7C-8FF693D68BDC}"/>
              </a:ext>
            </a:extLst>
          </p:cNvPr>
          <p:cNvSpPr txBox="1">
            <a:spLocks noChangeArrowheads="1"/>
          </p:cNvSpPr>
          <p:nvPr/>
        </p:nvSpPr>
        <p:spPr bwMode="auto">
          <a:xfrm>
            <a:off x="4803775" y="5168900"/>
            <a:ext cx="317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94602" name="Text Box 42">
            <a:extLst>
              <a:ext uri="{FF2B5EF4-FFF2-40B4-BE49-F238E27FC236}">
                <a16:creationId xmlns:a16="http://schemas.microsoft.com/office/drawing/2014/main" id="{055DCFC2-4409-4D26-8843-96826ABC49FE}"/>
              </a:ext>
            </a:extLst>
          </p:cNvPr>
          <p:cNvSpPr txBox="1">
            <a:spLocks noChangeArrowheads="1"/>
          </p:cNvSpPr>
          <p:nvPr/>
        </p:nvSpPr>
        <p:spPr bwMode="auto">
          <a:xfrm flipV="1">
            <a:off x="7204075" y="5168900"/>
            <a:ext cx="317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76842" name="Rectangle 63">
            <a:extLst>
              <a:ext uri="{FF2B5EF4-FFF2-40B4-BE49-F238E27FC236}">
                <a16:creationId xmlns:a16="http://schemas.microsoft.com/office/drawing/2014/main" id="{E8F506C3-F4CC-4AB4-A8F2-14646CB352EB}"/>
              </a:ext>
            </a:extLst>
          </p:cNvPr>
          <p:cNvSpPr>
            <a:spLocks noChangeArrowheads="1"/>
          </p:cNvSpPr>
          <p:nvPr/>
        </p:nvSpPr>
        <p:spPr bwMode="auto">
          <a:xfrm>
            <a:off x="241300" y="3087688"/>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4624" name="Text Box 64">
            <a:extLst>
              <a:ext uri="{FF2B5EF4-FFF2-40B4-BE49-F238E27FC236}">
                <a16:creationId xmlns:a16="http://schemas.microsoft.com/office/drawing/2014/main" id="{38C5D8E2-C06F-40B4-8694-FE7DC13C47DE}"/>
              </a:ext>
            </a:extLst>
          </p:cNvPr>
          <p:cNvSpPr txBox="1">
            <a:spLocks noChangeArrowheads="1"/>
          </p:cNvSpPr>
          <p:nvPr/>
        </p:nvSpPr>
        <p:spPr bwMode="auto">
          <a:xfrm rot="-5400000">
            <a:off x="-346868" y="3874293"/>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a:solidFill>
                  <a:schemeClr val="bg1"/>
                </a:solidFill>
                <a:effectLst>
                  <a:outerShdw blurRad="38100" dist="38100" dir="2700000" algn="tl">
                    <a:srgbClr val="000000"/>
                  </a:outerShdw>
                </a:effectLst>
                <a:latin typeface="Arial" charset="0"/>
              </a:rPr>
              <a:t>Score Board</a:t>
            </a:r>
          </a:p>
        </p:txBody>
      </p:sp>
      <p:sp>
        <p:nvSpPr>
          <p:cNvPr id="194625" name="Text Box 65">
            <a:extLst>
              <a:ext uri="{FF2B5EF4-FFF2-40B4-BE49-F238E27FC236}">
                <a16:creationId xmlns:a16="http://schemas.microsoft.com/office/drawing/2014/main" id="{C45AEF71-314B-4078-AE5B-FCC33871B77D}"/>
              </a:ext>
            </a:extLst>
          </p:cNvPr>
          <p:cNvSpPr txBox="1">
            <a:spLocks noChangeArrowheads="1"/>
          </p:cNvSpPr>
          <p:nvPr/>
        </p:nvSpPr>
        <p:spPr bwMode="auto">
          <a:xfrm>
            <a:off x="153988" y="0"/>
            <a:ext cx="885715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defRPr/>
            </a:pPr>
            <a:r>
              <a:rPr lang="en-US" sz="4000" dirty="0">
                <a:solidFill>
                  <a:srgbClr val="FFCC00"/>
                </a:solidFill>
                <a:effectLst>
                  <a:outerShdw blurRad="38100" dist="38100" dir="2700000" algn="tl">
                    <a:srgbClr val="000000"/>
                  </a:outerShdw>
                </a:effectLst>
                <a:latin typeface="Arial" charset="0"/>
              </a:rPr>
              <a:t>“Reverse” Mechanics – 7 Man</a:t>
            </a:r>
          </a:p>
        </p:txBody>
      </p:sp>
      <p:sp>
        <p:nvSpPr>
          <p:cNvPr id="76845" name="Line 101">
            <a:extLst>
              <a:ext uri="{FF2B5EF4-FFF2-40B4-BE49-F238E27FC236}">
                <a16:creationId xmlns:a16="http://schemas.microsoft.com/office/drawing/2014/main" id="{024604FE-D12D-4EDE-8E82-A7217041E8A4}"/>
              </a:ext>
            </a:extLst>
          </p:cNvPr>
          <p:cNvSpPr>
            <a:spLocks noChangeShapeType="1"/>
          </p:cNvSpPr>
          <p:nvPr/>
        </p:nvSpPr>
        <p:spPr bwMode="auto">
          <a:xfrm>
            <a:off x="7935913" y="2127250"/>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46" name="Line 102">
            <a:extLst>
              <a:ext uri="{FF2B5EF4-FFF2-40B4-BE49-F238E27FC236}">
                <a16:creationId xmlns:a16="http://schemas.microsoft.com/office/drawing/2014/main" id="{D3957AB1-FEE5-4320-B063-B2DC875DA06D}"/>
              </a:ext>
            </a:extLst>
          </p:cNvPr>
          <p:cNvSpPr>
            <a:spLocks noChangeShapeType="1"/>
          </p:cNvSpPr>
          <p:nvPr/>
        </p:nvSpPr>
        <p:spPr bwMode="auto">
          <a:xfrm>
            <a:off x="7862888" y="3432175"/>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47" name="Line 103">
            <a:extLst>
              <a:ext uri="{FF2B5EF4-FFF2-40B4-BE49-F238E27FC236}">
                <a16:creationId xmlns:a16="http://schemas.microsoft.com/office/drawing/2014/main" id="{B25F1969-472D-4FA4-83E1-0BCA7674CF58}"/>
              </a:ext>
            </a:extLst>
          </p:cNvPr>
          <p:cNvSpPr>
            <a:spLocks noChangeShapeType="1"/>
          </p:cNvSpPr>
          <p:nvPr/>
        </p:nvSpPr>
        <p:spPr bwMode="auto">
          <a:xfrm>
            <a:off x="7862888" y="4727575"/>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64" name="Text Box 104">
            <a:extLst>
              <a:ext uri="{FF2B5EF4-FFF2-40B4-BE49-F238E27FC236}">
                <a16:creationId xmlns:a16="http://schemas.microsoft.com/office/drawing/2014/main" id="{5DF64D14-5B56-46C4-ACA7-0CE9F8BCC75A}"/>
              </a:ext>
            </a:extLst>
          </p:cNvPr>
          <p:cNvSpPr txBox="1">
            <a:spLocks noChangeArrowheads="1"/>
          </p:cNvSpPr>
          <p:nvPr/>
        </p:nvSpPr>
        <p:spPr bwMode="auto">
          <a:xfrm>
            <a:off x="7551738" y="51228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94665" name="Text Box 105">
            <a:extLst>
              <a:ext uri="{FF2B5EF4-FFF2-40B4-BE49-F238E27FC236}">
                <a16:creationId xmlns:a16="http://schemas.microsoft.com/office/drawing/2014/main" id="{60BA36D2-9C50-4C60-AB0B-194C1F3D7D5C}"/>
              </a:ext>
            </a:extLst>
          </p:cNvPr>
          <p:cNvSpPr txBox="1">
            <a:spLocks noChangeArrowheads="1"/>
          </p:cNvSpPr>
          <p:nvPr/>
        </p:nvSpPr>
        <p:spPr bwMode="auto">
          <a:xfrm flipV="1">
            <a:off x="8120063" y="5170488"/>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76850" name="Line 106">
            <a:extLst>
              <a:ext uri="{FF2B5EF4-FFF2-40B4-BE49-F238E27FC236}">
                <a16:creationId xmlns:a16="http://schemas.microsoft.com/office/drawing/2014/main" id="{678945AE-55FD-4230-878B-03545D3ACE58}"/>
              </a:ext>
            </a:extLst>
          </p:cNvPr>
          <p:cNvSpPr>
            <a:spLocks noChangeShapeType="1"/>
          </p:cNvSpPr>
          <p:nvPr/>
        </p:nvSpPr>
        <p:spPr bwMode="auto">
          <a:xfrm>
            <a:off x="8421688" y="6010275"/>
            <a:ext cx="3175" cy="536575"/>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94668" name="Group 108">
            <a:extLst>
              <a:ext uri="{FF2B5EF4-FFF2-40B4-BE49-F238E27FC236}">
                <a16:creationId xmlns:a16="http://schemas.microsoft.com/office/drawing/2014/main" id="{B5CDE79C-C776-46EE-9D93-F01307946D2F}"/>
              </a:ext>
            </a:extLst>
          </p:cNvPr>
          <p:cNvGrpSpPr>
            <a:grpSpLocks/>
          </p:cNvGrpSpPr>
          <p:nvPr/>
        </p:nvGrpSpPr>
        <p:grpSpPr bwMode="auto">
          <a:xfrm>
            <a:off x="7612063" y="1643063"/>
            <a:ext cx="612775" cy="457200"/>
            <a:chOff x="2359" y="3560"/>
            <a:chExt cx="386" cy="288"/>
          </a:xfrm>
        </p:grpSpPr>
        <p:sp>
          <p:nvSpPr>
            <p:cNvPr id="76928" name="Rectangle 109">
              <a:extLst>
                <a:ext uri="{FF2B5EF4-FFF2-40B4-BE49-F238E27FC236}">
                  <a16:creationId xmlns:a16="http://schemas.microsoft.com/office/drawing/2014/main" id="{4D15880C-CFCF-4AD7-A923-B089D71DD917}"/>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6929" name="Text Box 110">
              <a:extLst>
                <a:ext uri="{FF2B5EF4-FFF2-40B4-BE49-F238E27FC236}">
                  <a16:creationId xmlns:a16="http://schemas.microsoft.com/office/drawing/2014/main" id="{7FE169E8-981F-4E74-9CFF-43BB39D92036}"/>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FJ</a:t>
              </a:r>
            </a:p>
          </p:txBody>
        </p:sp>
      </p:grpSp>
      <p:grpSp>
        <p:nvGrpSpPr>
          <p:cNvPr id="194672" name="Group 112">
            <a:extLst>
              <a:ext uri="{FF2B5EF4-FFF2-40B4-BE49-F238E27FC236}">
                <a16:creationId xmlns:a16="http://schemas.microsoft.com/office/drawing/2014/main" id="{ECAB8431-D54A-4D86-A314-A8A37D352A33}"/>
              </a:ext>
            </a:extLst>
          </p:cNvPr>
          <p:cNvGrpSpPr>
            <a:grpSpLocks/>
          </p:cNvGrpSpPr>
          <p:nvPr/>
        </p:nvGrpSpPr>
        <p:grpSpPr bwMode="auto">
          <a:xfrm>
            <a:off x="7721600" y="6045200"/>
            <a:ext cx="612775" cy="471488"/>
            <a:chOff x="2705" y="3544"/>
            <a:chExt cx="386" cy="297"/>
          </a:xfrm>
        </p:grpSpPr>
        <p:sp>
          <p:nvSpPr>
            <p:cNvPr id="76926" name="Rectangle 113">
              <a:extLst>
                <a:ext uri="{FF2B5EF4-FFF2-40B4-BE49-F238E27FC236}">
                  <a16:creationId xmlns:a16="http://schemas.microsoft.com/office/drawing/2014/main" id="{14CC0F2D-430B-4CBF-BEB7-58B124D7BF24}"/>
                </a:ext>
              </a:extLst>
            </p:cNvPr>
            <p:cNvSpPr>
              <a:spLocks noChangeArrowheads="1"/>
            </p:cNvSpPr>
            <p:nvPr/>
          </p:nvSpPr>
          <p:spPr bwMode="auto">
            <a:xfrm>
              <a:off x="2731"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6927" name="Text Box 114">
              <a:extLst>
                <a:ext uri="{FF2B5EF4-FFF2-40B4-BE49-F238E27FC236}">
                  <a16:creationId xmlns:a16="http://schemas.microsoft.com/office/drawing/2014/main" id="{18C93E50-70DC-4A9A-B16F-18716397C025}"/>
                </a:ext>
              </a:extLst>
            </p:cNvPr>
            <p:cNvSpPr txBox="1">
              <a:spLocks noChangeArrowheads="1"/>
            </p:cNvSpPr>
            <p:nvPr/>
          </p:nvSpPr>
          <p:spPr bwMode="auto">
            <a:xfrm>
              <a:off x="2705" y="3544"/>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SJ</a:t>
              </a:r>
            </a:p>
          </p:txBody>
        </p:sp>
      </p:grpSp>
      <p:grpSp>
        <p:nvGrpSpPr>
          <p:cNvPr id="76853" name="Group 43">
            <a:extLst>
              <a:ext uri="{FF2B5EF4-FFF2-40B4-BE49-F238E27FC236}">
                <a16:creationId xmlns:a16="http://schemas.microsoft.com/office/drawing/2014/main" id="{51DDE70B-3A84-4722-B3ED-A87EAB4058E3}"/>
              </a:ext>
            </a:extLst>
          </p:cNvPr>
          <p:cNvGrpSpPr>
            <a:grpSpLocks/>
          </p:cNvGrpSpPr>
          <p:nvPr/>
        </p:nvGrpSpPr>
        <p:grpSpPr bwMode="auto">
          <a:xfrm flipH="1">
            <a:off x="4605338" y="6127750"/>
            <a:ext cx="204787" cy="730250"/>
            <a:chOff x="3204" y="3720"/>
            <a:chExt cx="113" cy="420"/>
          </a:xfrm>
        </p:grpSpPr>
        <p:grpSp>
          <p:nvGrpSpPr>
            <p:cNvPr id="76919" name="Group 44">
              <a:extLst>
                <a:ext uri="{FF2B5EF4-FFF2-40B4-BE49-F238E27FC236}">
                  <a16:creationId xmlns:a16="http://schemas.microsoft.com/office/drawing/2014/main" id="{F4819A8A-4DC0-4985-A905-C2BA91DA4B81}"/>
                </a:ext>
              </a:extLst>
            </p:cNvPr>
            <p:cNvGrpSpPr>
              <a:grpSpLocks/>
            </p:cNvGrpSpPr>
            <p:nvPr/>
          </p:nvGrpSpPr>
          <p:grpSpPr bwMode="auto">
            <a:xfrm>
              <a:off x="3204" y="3720"/>
              <a:ext cx="113" cy="420"/>
              <a:chOff x="3204" y="3708"/>
              <a:chExt cx="113" cy="420"/>
            </a:xfrm>
          </p:grpSpPr>
          <p:sp>
            <p:nvSpPr>
              <p:cNvPr id="76924" name="AutoShape 45">
                <a:extLst>
                  <a:ext uri="{FF2B5EF4-FFF2-40B4-BE49-F238E27FC236}">
                    <a16:creationId xmlns:a16="http://schemas.microsoft.com/office/drawing/2014/main" id="{94C7CFE9-1634-4824-996E-DFB9FF06F8B3}"/>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6925" name="Oval 46">
                <a:extLst>
                  <a:ext uri="{FF2B5EF4-FFF2-40B4-BE49-F238E27FC236}">
                    <a16:creationId xmlns:a16="http://schemas.microsoft.com/office/drawing/2014/main" id="{589E3827-9DBE-43CB-BC10-21E7A7C68928}"/>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76920" name="Line 47">
              <a:extLst>
                <a:ext uri="{FF2B5EF4-FFF2-40B4-BE49-F238E27FC236}">
                  <a16:creationId xmlns:a16="http://schemas.microsoft.com/office/drawing/2014/main" id="{38824F01-7B2D-4A70-BF5D-A393D1A0452D}"/>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921" name="Line 48">
              <a:extLst>
                <a:ext uri="{FF2B5EF4-FFF2-40B4-BE49-F238E27FC236}">
                  <a16:creationId xmlns:a16="http://schemas.microsoft.com/office/drawing/2014/main" id="{D8F6AC9D-CBF7-4AAD-8155-89438D767BF4}"/>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922" name="Line 49">
              <a:extLst>
                <a:ext uri="{FF2B5EF4-FFF2-40B4-BE49-F238E27FC236}">
                  <a16:creationId xmlns:a16="http://schemas.microsoft.com/office/drawing/2014/main" id="{520527BC-E258-439C-B53E-C9A28791C154}"/>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923" name="Oval 50">
              <a:extLst>
                <a:ext uri="{FF2B5EF4-FFF2-40B4-BE49-F238E27FC236}">
                  <a16:creationId xmlns:a16="http://schemas.microsoft.com/office/drawing/2014/main" id="{E992273F-D690-4B01-833C-B0CE0DB024B3}"/>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76854" name="Group 51">
            <a:extLst>
              <a:ext uri="{FF2B5EF4-FFF2-40B4-BE49-F238E27FC236}">
                <a16:creationId xmlns:a16="http://schemas.microsoft.com/office/drawing/2014/main" id="{D8F2734C-2269-45B4-ACF9-4E7C98C9A724}"/>
              </a:ext>
            </a:extLst>
          </p:cNvPr>
          <p:cNvGrpSpPr>
            <a:grpSpLocks/>
          </p:cNvGrpSpPr>
          <p:nvPr/>
        </p:nvGrpSpPr>
        <p:grpSpPr bwMode="auto">
          <a:xfrm flipH="1">
            <a:off x="3505200" y="6219825"/>
            <a:ext cx="268288" cy="612775"/>
            <a:chOff x="3249" y="3589"/>
            <a:chExt cx="169" cy="361"/>
          </a:xfrm>
        </p:grpSpPr>
        <p:sp>
          <p:nvSpPr>
            <p:cNvPr id="76916" name="Rectangle 52">
              <a:extLst>
                <a:ext uri="{FF2B5EF4-FFF2-40B4-BE49-F238E27FC236}">
                  <a16:creationId xmlns:a16="http://schemas.microsoft.com/office/drawing/2014/main" id="{3EF01F8F-5BE5-47A1-99F0-27ADDC1C2CA1}"/>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6917" name="Text Box 53">
              <a:extLst>
                <a:ext uri="{FF2B5EF4-FFF2-40B4-BE49-F238E27FC236}">
                  <a16:creationId xmlns:a16="http://schemas.microsoft.com/office/drawing/2014/main" id="{3E4F6AA1-69E1-49EF-B45D-BA497C4853CD}"/>
                </a:ext>
              </a:extLst>
            </p:cNvPr>
            <p:cNvSpPr txBox="1">
              <a:spLocks noChangeArrowheads="1"/>
            </p:cNvSpPr>
            <p:nvPr/>
          </p:nvSpPr>
          <p:spPr bwMode="auto">
            <a:xfrm flipV="1">
              <a:off x="3249" y="3788"/>
              <a:ext cx="169" cy="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4</a:t>
              </a:r>
            </a:p>
          </p:txBody>
        </p:sp>
        <p:sp>
          <p:nvSpPr>
            <p:cNvPr id="76918" name="Line 54">
              <a:extLst>
                <a:ext uri="{FF2B5EF4-FFF2-40B4-BE49-F238E27FC236}">
                  <a16:creationId xmlns:a16="http://schemas.microsoft.com/office/drawing/2014/main" id="{2987E892-1C1E-4651-9625-86469B6F88F5}"/>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76855" name="Group 55">
            <a:extLst>
              <a:ext uri="{FF2B5EF4-FFF2-40B4-BE49-F238E27FC236}">
                <a16:creationId xmlns:a16="http://schemas.microsoft.com/office/drawing/2014/main" id="{E26FF70D-E7EF-452A-AF38-A1C6C71FE115}"/>
              </a:ext>
            </a:extLst>
          </p:cNvPr>
          <p:cNvGrpSpPr>
            <a:grpSpLocks/>
          </p:cNvGrpSpPr>
          <p:nvPr/>
        </p:nvGrpSpPr>
        <p:grpSpPr bwMode="auto">
          <a:xfrm flipH="1">
            <a:off x="5470525" y="6119813"/>
            <a:ext cx="192088" cy="730250"/>
            <a:chOff x="3204" y="3720"/>
            <a:chExt cx="113" cy="420"/>
          </a:xfrm>
        </p:grpSpPr>
        <p:grpSp>
          <p:nvGrpSpPr>
            <p:cNvPr id="76909" name="Group 56">
              <a:extLst>
                <a:ext uri="{FF2B5EF4-FFF2-40B4-BE49-F238E27FC236}">
                  <a16:creationId xmlns:a16="http://schemas.microsoft.com/office/drawing/2014/main" id="{58A2FF2F-B0A9-42F3-9120-65DBD0FB90D6}"/>
                </a:ext>
              </a:extLst>
            </p:cNvPr>
            <p:cNvGrpSpPr>
              <a:grpSpLocks/>
            </p:cNvGrpSpPr>
            <p:nvPr/>
          </p:nvGrpSpPr>
          <p:grpSpPr bwMode="auto">
            <a:xfrm>
              <a:off x="3204" y="3720"/>
              <a:ext cx="113" cy="420"/>
              <a:chOff x="3204" y="3708"/>
              <a:chExt cx="113" cy="420"/>
            </a:xfrm>
          </p:grpSpPr>
          <p:sp>
            <p:nvSpPr>
              <p:cNvPr id="76914" name="AutoShape 57">
                <a:extLst>
                  <a:ext uri="{FF2B5EF4-FFF2-40B4-BE49-F238E27FC236}">
                    <a16:creationId xmlns:a16="http://schemas.microsoft.com/office/drawing/2014/main" id="{9122B43B-966B-4163-8CC0-8F283278FBAA}"/>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6915" name="Oval 58">
                <a:extLst>
                  <a:ext uri="{FF2B5EF4-FFF2-40B4-BE49-F238E27FC236}">
                    <a16:creationId xmlns:a16="http://schemas.microsoft.com/office/drawing/2014/main" id="{79E3584A-E965-47AC-BE35-0A9C7684A614}"/>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76910" name="Line 59">
              <a:extLst>
                <a:ext uri="{FF2B5EF4-FFF2-40B4-BE49-F238E27FC236}">
                  <a16:creationId xmlns:a16="http://schemas.microsoft.com/office/drawing/2014/main" id="{C51FCC68-5C7F-426E-A19F-C632D3BB3AB4}"/>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911" name="Line 60">
              <a:extLst>
                <a:ext uri="{FF2B5EF4-FFF2-40B4-BE49-F238E27FC236}">
                  <a16:creationId xmlns:a16="http://schemas.microsoft.com/office/drawing/2014/main" id="{7DEBA163-2FC6-43A3-AEFA-F6E9923BA43D}"/>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912" name="Line 61">
              <a:extLst>
                <a:ext uri="{FF2B5EF4-FFF2-40B4-BE49-F238E27FC236}">
                  <a16:creationId xmlns:a16="http://schemas.microsoft.com/office/drawing/2014/main" id="{0B7C8594-84D0-4B11-A591-86227ADB6CB2}"/>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913" name="Oval 62">
              <a:extLst>
                <a:ext uri="{FF2B5EF4-FFF2-40B4-BE49-F238E27FC236}">
                  <a16:creationId xmlns:a16="http://schemas.microsoft.com/office/drawing/2014/main" id="{C3C89307-A300-49A6-97E3-FF61F3C6153F}"/>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94630" name="Oval 70">
            <a:extLst>
              <a:ext uri="{FF2B5EF4-FFF2-40B4-BE49-F238E27FC236}">
                <a16:creationId xmlns:a16="http://schemas.microsoft.com/office/drawing/2014/main" id="{C583D0F0-CA71-4699-B0DE-D9A5FEE2A91B}"/>
              </a:ext>
            </a:extLst>
          </p:cNvPr>
          <p:cNvSpPr>
            <a:spLocks noChangeAspect="1" noChangeArrowheads="1"/>
          </p:cNvSpPr>
          <p:nvPr/>
        </p:nvSpPr>
        <p:spPr bwMode="auto">
          <a:xfrm flipH="1">
            <a:off x="3351213" y="3502025"/>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4631" name="Oval 71">
            <a:extLst>
              <a:ext uri="{FF2B5EF4-FFF2-40B4-BE49-F238E27FC236}">
                <a16:creationId xmlns:a16="http://schemas.microsoft.com/office/drawing/2014/main" id="{0B747D4A-D79F-4DEE-8EF0-39EDA913F703}"/>
              </a:ext>
            </a:extLst>
          </p:cNvPr>
          <p:cNvSpPr>
            <a:spLocks noChangeAspect="1" noChangeArrowheads="1"/>
          </p:cNvSpPr>
          <p:nvPr/>
        </p:nvSpPr>
        <p:spPr bwMode="auto">
          <a:xfrm flipH="1">
            <a:off x="3351213" y="3209925"/>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4632" name="Oval 72">
            <a:extLst>
              <a:ext uri="{FF2B5EF4-FFF2-40B4-BE49-F238E27FC236}">
                <a16:creationId xmlns:a16="http://schemas.microsoft.com/office/drawing/2014/main" id="{5EFB506E-16A4-4D3D-9AF5-9D942BD3216C}"/>
              </a:ext>
            </a:extLst>
          </p:cNvPr>
          <p:cNvSpPr>
            <a:spLocks noChangeAspect="1" noChangeArrowheads="1"/>
          </p:cNvSpPr>
          <p:nvPr/>
        </p:nvSpPr>
        <p:spPr bwMode="auto">
          <a:xfrm flipH="1">
            <a:off x="3351213" y="4048125"/>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4633" name="Oval 73">
            <a:extLst>
              <a:ext uri="{FF2B5EF4-FFF2-40B4-BE49-F238E27FC236}">
                <a16:creationId xmlns:a16="http://schemas.microsoft.com/office/drawing/2014/main" id="{C10A1222-DC8E-4262-85D4-BBE64292BFBC}"/>
              </a:ext>
            </a:extLst>
          </p:cNvPr>
          <p:cNvSpPr>
            <a:spLocks noChangeAspect="1" noChangeArrowheads="1"/>
          </p:cNvSpPr>
          <p:nvPr/>
        </p:nvSpPr>
        <p:spPr bwMode="auto">
          <a:xfrm flipH="1">
            <a:off x="3351213" y="4327525"/>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4706" name="Rectangle 146">
            <a:extLst>
              <a:ext uri="{FF2B5EF4-FFF2-40B4-BE49-F238E27FC236}">
                <a16:creationId xmlns:a16="http://schemas.microsoft.com/office/drawing/2014/main" id="{8240E9B4-2A3A-4DD6-88B8-E2F705C353D7}"/>
              </a:ext>
            </a:extLst>
          </p:cNvPr>
          <p:cNvSpPr>
            <a:spLocks noChangeArrowheads="1"/>
          </p:cNvSpPr>
          <p:nvPr/>
        </p:nvSpPr>
        <p:spPr bwMode="auto">
          <a:xfrm>
            <a:off x="2222500" y="2130425"/>
            <a:ext cx="69850" cy="3856038"/>
          </a:xfrm>
          <a:prstGeom prst="rect">
            <a:avLst/>
          </a:prstGeom>
          <a:solidFill>
            <a:srgbClr val="0000FF">
              <a:alpha val="59999"/>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4634" name="Oval 74">
            <a:extLst>
              <a:ext uri="{FF2B5EF4-FFF2-40B4-BE49-F238E27FC236}">
                <a16:creationId xmlns:a16="http://schemas.microsoft.com/office/drawing/2014/main" id="{42EF2527-DF92-45F9-9F16-97BAB1FD5299}"/>
              </a:ext>
            </a:extLst>
          </p:cNvPr>
          <p:cNvSpPr>
            <a:spLocks noChangeAspect="1" noChangeArrowheads="1"/>
          </p:cNvSpPr>
          <p:nvPr/>
        </p:nvSpPr>
        <p:spPr bwMode="auto">
          <a:xfrm flipH="1">
            <a:off x="2259013" y="3775075"/>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194635" name="Oval 75">
            <a:extLst>
              <a:ext uri="{FF2B5EF4-FFF2-40B4-BE49-F238E27FC236}">
                <a16:creationId xmlns:a16="http://schemas.microsoft.com/office/drawing/2014/main" id="{475BF3DB-6A56-401E-9F6F-CDF6A01EAB78}"/>
              </a:ext>
            </a:extLst>
          </p:cNvPr>
          <p:cNvSpPr>
            <a:spLocks noChangeAspect="1" noChangeArrowheads="1"/>
          </p:cNvSpPr>
          <p:nvPr/>
        </p:nvSpPr>
        <p:spPr bwMode="auto">
          <a:xfrm flipH="1">
            <a:off x="3362325" y="5322888"/>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194636" name="Group 76">
            <a:extLst>
              <a:ext uri="{FF2B5EF4-FFF2-40B4-BE49-F238E27FC236}">
                <a16:creationId xmlns:a16="http://schemas.microsoft.com/office/drawing/2014/main" id="{5195E293-1A6C-4865-B861-8A949C5EF6FC}"/>
              </a:ext>
            </a:extLst>
          </p:cNvPr>
          <p:cNvGrpSpPr>
            <a:grpSpLocks noChangeAspect="1"/>
          </p:cNvGrpSpPr>
          <p:nvPr/>
        </p:nvGrpSpPr>
        <p:grpSpPr bwMode="auto">
          <a:xfrm flipH="1">
            <a:off x="3151188" y="4567238"/>
            <a:ext cx="542925" cy="336550"/>
            <a:chOff x="3058" y="2951"/>
            <a:chExt cx="428" cy="264"/>
          </a:xfrm>
        </p:grpSpPr>
        <p:sp>
          <p:nvSpPr>
            <p:cNvPr id="76907" name="Oval 77">
              <a:extLst>
                <a:ext uri="{FF2B5EF4-FFF2-40B4-BE49-F238E27FC236}">
                  <a16:creationId xmlns:a16="http://schemas.microsoft.com/office/drawing/2014/main" id="{986202B9-DB67-477E-8C30-DDA6A1FEB3A7}"/>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6908" name="Text Box 78">
              <a:extLst>
                <a:ext uri="{FF2B5EF4-FFF2-40B4-BE49-F238E27FC236}">
                  <a16:creationId xmlns:a16="http://schemas.microsoft.com/office/drawing/2014/main" id="{029B978F-6AAA-4097-9749-B9081CE9FB00}"/>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194639" name="Group 79">
            <a:extLst>
              <a:ext uri="{FF2B5EF4-FFF2-40B4-BE49-F238E27FC236}">
                <a16:creationId xmlns:a16="http://schemas.microsoft.com/office/drawing/2014/main" id="{C047C8DE-8599-47C1-942D-3DE8DA24A943}"/>
              </a:ext>
            </a:extLst>
          </p:cNvPr>
          <p:cNvGrpSpPr>
            <a:grpSpLocks noChangeAspect="1"/>
          </p:cNvGrpSpPr>
          <p:nvPr/>
        </p:nvGrpSpPr>
        <p:grpSpPr bwMode="auto">
          <a:xfrm flipH="1">
            <a:off x="3332163" y="2413000"/>
            <a:ext cx="287337" cy="336550"/>
            <a:chOff x="3264" y="1559"/>
            <a:chExt cx="226" cy="264"/>
          </a:xfrm>
        </p:grpSpPr>
        <p:sp>
          <p:nvSpPr>
            <p:cNvPr id="76905" name="Oval 80">
              <a:extLst>
                <a:ext uri="{FF2B5EF4-FFF2-40B4-BE49-F238E27FC236}">
                  <a16:creationId xmlns:a16="http://schemas.microsoft.com/office/drawing/2014/main" id="{8EDC6DC5-EC27-4898-B74C-392A7B0580C5}"/>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6906" name="Text Box 81">
              <a:extLst>
                <a:ext uri="{FF2B5EF4-FFF2-40B4-BE49-F238E27FC236}">
                  <a16:creationId xmlns:a16="http://schemas.microsoft.com/office/drawing/2014/main" id="{5EEA7CE4-DAD9-4ECC-A771-591A17999450}"/>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94642" name="Group 82">
            <a:extLst>
              <a:ext uri="{FF2B5EF4-FFF2-40B4-BE49-F238E27FC236}">
                <a16:creationId xmlns:a16="http://schemas.microsoft.com/office/drawing/2014/main" id="{6951D690-A182-4B82-A543-704721FA6CF1}"/>
              </a:ext>
            </a:extLst>
          </p:cNvPr>
          <p:cNvGrpSpPr>
            <a:grpSpLocks noChangeAspect="1"/>
          </p:cNvGrpSpPr>
          <p:nvPr/>
        </p:nvGrpSpPr>
        <p:grpSpPr bwMode="auto">
          <a:xfrm flipH="1">
            <a:off x="3140075" y="2944813"/>
            <a:ext cx="274638" cy="336550"/>
            <a:chOff x="3855" y="2096"/>
            <a:chExt cx="217" cy="264"/>
          </a:xfrm>
        </p:grpSpPr>
        <p:sp>
          <p:nvSpPr>
            <p:cNvPr id="76903" name="Oval 83">
              <a:extLst>
                <a:ext uri="{FF2B5EF4-FFF2-40B4-BE49-F238E27FC236}">
                  <a16:creationId xmlns:a16="http://schemas.microsoft.com/office/drawing/2014/main" id="{6EB1682C-38D1-44DE-90E1-ED5F656DA3B7}"/>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6904" name="Text Box 84">
              <a:extLst>
                <a:ext uri="{FF2B5EF4-FFF2-40B4-BE49-F238E27FC236}">
                  <a16:creationId xmlns:a16="http://schemas.microsoft.com/office/drawing/2014/main" id="{720AFE17-10FD-4139-9DA9-ECEFA83D569F}"/>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94645" name="Group 85">
            <a:extLst>
              <a:ext uri="{FF2B5EF4-FFF2-40B4-BE49-F238E27FC236}">
                <a16:creationId xmlns:a16="http://schemas.microsoft.com/office/drawing/2014/main" id="{2B8FF618-AE52-4C9A-A8CB-1442E5E50823}"/>
              </a:ext>
            </a:extLst>
          </p:cNvPr>
          <p:cNvGrpSpPr>
            <a:grpSpLocks noChangeAspect="1"/>
          </p:cNvGrpSpPr>
          <p:nvPr/>
        </p:nvGrpSpPr>
        <p:grpSpPr bwMode="auto">
          <a:xfrm flipH="1">
            <a:off x="2743200" y="3935413"/>
            <a:ext cx="274638" cy="336550"/>
            <a:chOff x="3855" y="2096"/>
            <a:chExt cx="217" cy="264"/>
          </a:xfrm>
        </p:grpSpPr>
        <p:sp>
          <p:nvSpPr>
            <p:cNvPr id="76901" name="Oval 86">
              <a:extLst>
                <a:ext uri="{FF2B5EF4-FFF2-40B4-BE49-F238E27FC236}">
                  <a16:creationId xmlns:a16="http://schemas.microsoft.com/office/drawing/2014/main" id="{97EA3357-C607-4B5B-A400-3FB8E529E92C}"/>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6902" name="Text Box 87">
              <a:extLst>
                <a:ext uri="{FF2B5EF4-FFF2-40B4-BE49-F238E27FC236}">
                  <a16:creationId xmlns:a16="http://schemas.microsoft.com/office/drawing/2014/main" id="{E44027C8-A533-4FA7-B570-ADEAE896E684}"/>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sp>
        <p:nvSpPr>
          <p:cNvPr id="194629" name="Rectangle 69">
            <a:extLst>
              <a:ext uri="{FF2B5EF4-FFF2-40B4-BE49-F238E27FC236}">
                <a16:creationId xmlns:a16="http://schemas.microsoft.com/office/drawing/2014/main" id="{24E94541-8963-444A-B503-B2606D92B411}"/>
              </a:ext>
            </a:extLst>
          </p:cNvPr>
          <p:cNvSpPr>
            <a:spLocks noChangeAspect="1" noChangeArrowheads="1"/>
          </p:cNvSpPr>
          <p:nvPr/>
        </p:nvSpPr>
        <p:spPr bwMode="auto">
          <a:xfrm>
            <a:off x="3330575" y="3768725"/>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nvGrpSpPr>
          <p:cNvPr id="194684" name="Group 124">
            <a:extLst>
              <a:ext uri="{FF2B5EF4-FFF2-40B4-BE49-F238E27FC236}">
                <a16:creationId xmlns:a16="http://schemas.microsoft.com/office/drawing/2014/main" id="{FBAF8A6D-E9D7-4556-8827-A566EB6E4711}"/>
              </a:ext>
            </a:extLst>
          </p:cNvPr>
          <p:cNvGrpSpPr>
            <a:grpSpLocks/>
          </p:cNvGrpSpPr>
          <p:nvPr/>
        </p:nvGrpSpPr>
        <p:grpSpPr bwMode="auto">
          <a:xfrm>
            <a:off x="3335338" y="6091238"/>
            <a:ext cx="612775" cy="457200"/>
            <a:chOff x="2359" y="3560"/>
            <a:chExt cx="386" cy="288"/>
          </a:xfrm>
        </p:grpSpPr>
        <p:sp>
          <p:nvSpPr>
            <p:cNvPr id="76899" name="Rectangle 125">
              <a:extLst>
                <a:ext uri="{FF2B5EF4-FFF2-40B4-BE49-F238E27FC236}">
                  <a16:creationId xmlns:a16="http://schemas.microsoft.com/office/drawing/2014/main" id="{8DE0620F-0D3E-4036-B4DD-1A105BDEA406}"/>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6900" name="Text Box 126">
              <a:extLst>
                <a:ext uri="{FF2B5EF4-FFF2-40B4-BE49-F238E27FC236}">
                  <a16:creationId xmlns:a16="http://schemas.microsoft.com/office/drawing/2014/main" id="{5B07E81C-E399-4FDA-AB75-B0B695436318}"/>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194694" name="Group 134">
            <a:extLst>
              <a:ext uri="{FF2B5EF4-FFF2-40B4-BE49-F238E27FC236}">
                <a16:creationId xmlns:a16="http://schemas.microsoft.com/office/drawing/2014/main" id="{F2C38701-1590-4574-AE82-47E935E800EF}"/>
              </a:ext>
            </a:extLst>
          </p:cNvPr>
          <p:cNvGrpSpPr>
            <a:grpSpLocks/>
          </p:cNvGrpSpPr>
          <p:nvPr/>
        </p:nvGrpSpPr>
        <p:grpSpPr bwMode="auto">
          <a:xfrm>
            <a:off x="4406900" y="3927475"/>
            <a:ext cx="442913" cy="471488"/>
            <a:chOff x="3796" y="2871"/>
            <a:chExt cx="279" cy="297"/>
          </a:xfrm>
        </p:grpSpPr>
        <p:sp>
          <p:nvSpPr>
            <p:cNvPr id="76897" name="Rectangle 135">
              <a:extLst>
                <a:ext uri="{FF2B5EF4-FFF2-40B4-BE49-F238E27FC236}">
                  <a16:creationId xmlns:a16="http://schemas.microsoft.com/office/drawing/2014/main" id="{AE7994CF-F3FE-474C-BAFA-8662D18AD27F}"/>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6898" name="Text Box 136">
              <a:extLst>
                <a:ext uri="{FF2B5EF4-FFF2-40B4-BE49-F238E27FC236}">
                  <a16:creationId xmlns:a16="http://schemas.microsoft.com/office/drawing/2014/main" id="{B0355092-E033-44FC-A18D-2F814F134541}"/>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sp>
        <p:nvSpPr>
          <p:cNvPr id="194697" name="Oval 137">
            <a:extLst>
              <a:ext uri="{FF2B5EF4-FFF2-40B4-BE49-F238E27FC236}">
                <a16:creationId xmlns:a16="http://schemas.microsoft.com/office/drawing/2014/main" id="{BB50C566-97FC-40C7-BB4A-C7FE91EDCFDB}"/>
              </a:ext>
            </a:extLst>
          </p:cNvPr>
          <p:cNvSpPr>
            <a:spLocks noChangeAspect="1" noChangeArrowheads="1"/>
          </p:cNvSpPr>
          <p:nvPr/>
        </p:nvSpPr>
        <p:spPr bwMode="auto">
          <a:xfrm>
            <a:off x="7327900" y="3751263"/>
            <a:ext cx="231775" cy="231775"/>
          </a:xfrm>
          <a:prstGeom prst="ellipse">
            <a:avLst/>
          </a:prstGeom>
          <a:solidFill>
            <a:srgbClr val="00CC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grpSp>
        <p:nvGrpSpPr>
          <p:cNvPr id="194626" name="Group 66">
            <a:extLst>
              <a:ext uri="{FF2B5EF4-FFF2-40B4-BE49-F238E27FC236}">
                <a16:creationId xmlns:a16="http://schemas.microsoft.com/office/drawing/2014/main" id="{425AF969-FCAB-498B-8F70-89EEC40D8876}"/>
              </a:ext>
            </a:extLst>
          </p:cNvPr>
          <p:cNvGrpSpPr>
            <a:grpSpLocks/>
          </p:cNvGrpSpPr>
          <p:nvPr/>
        </p:nvGrpSpPr>
        <p:grpSpPr bwMode="auto">
          <a:xfrm>
            <a:off x="7685088" y="4075113"/>
            <a:ext cx="600075" cy="477837"/>
            <a:chOff x="589" y="2670"/>
            <a:chExt cx="378" cy="297"/>
          </a:xfrm>
        </p:grpSpPr>
        <p:sp>
          <p:nvSpPr>
            <p:cNvPr id="76895" name="Rectangle 67">
              <a:extLst>
                <a:ext uri="{FF2B5EF4-FFF2-40B4-BE49-F238E27FC236}">
                  <a16:creationId xmlns:a16="http://schemas.microsoft.com/office/drawing/2014/main" id="{41520D6C-91B9-4849-802D-7191E42A6DD1}"/>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6896" name="Text Box 68">
              <a:extLst>
                <a:ext uri="{FF2B5EF4-FFF2-40B4-BE49-F238E27FC236}">
                  <a16:creationId xmlns:a16="http://schemas.microsoft.com/office/drawing/2014/main" id="{73BBB506-AB37-4C35-8034-8243DA57DCE0}"/>
                </a:ext>
              </a:extLst>
            </p:cNvPr>
            <p:cNvSpPr txBox="1">
              <a:spLocks noChangeArrowheads="1"/>
            </p:cNvSpPr>
            <p:nvPr/>
          </p:nvSpPr>
          <p:spPr bwMode="auto">
            <a:xfrm>
              <a:off x="589" y="2670"/>
              <a:ext cx="378" cy="2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grpSp>
        <p:nvGrpSpPr>
          <p:cNvPr id="194648" name="Group 88">
            <a:extLst>
              <a:ext uri="{FF2B5EF4-FFF2-40B4-BE49-F238E27FC236}">
                <a16:creationId xmlns:a16="http://schemas.microsoft.com/office/drawing/2014/main" id="{106AFD3C-300B-48B9-9933-58B62ACE81B2}"/>
              </a:ext>
            </a:extLst>
          </p:cNvPr>
          <p:cNvGrpSpPr>
            <a:grpSpLocks noChangeAspect="1"/>
          </p:cNvGrpSpPr>
          <p:nvPr/>
        </p:nvGrpSpPr>
        <p:grpSpPr bwMode="auto">
          <a:xfrm>
            <a:off x="3378200" y="3779838"/>
            <a:ext cx="357188" cy="211137"/>
            <a:chOff x="4240" y="2392"/>
            <a:chExt cx="244" cy="144"/>
          </a:xfrm>
        </p:grpSpPr>
        <p:sp>
          <p:nvSpPr>
            <p:cNvPr id="76889" name="AutoShape 89">
              <a:extLst>
                <a:ext uri="{FF2B5EF4-FFF2-40B4-BE49-F238E27FC236}">
                  <a16:creationId xmlns:a16="http://schemas.microsoft.com/office/drawing/2014/main" id="{DAFD6AC5-CBCE-4275-9B68-D6739E1382C4}"/>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6890" name="Line 90">
              <a:extLst>
                <a:ext uri="{FF2B5EF4-FFF2-40B4-BE49-F238E27FC236}">
                  <a16:creationId xmlns:a16="http://schemas.microsoft.com/office/drawing/2014/main" id="{FFFC3E08-427D-4848-8C5A-0A9A10300189}"/>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91" name="Line 91">
              <a:extLst>
                <a:ext uri="{FF2B5EF4-FFF2-40B4-BE49-F238E27FC236}">
                  <a16:creationId xmlns:a16="http://schemas.microsoft.com/office/drawing/2014/main" id="{372084D1-6827-4766-825C-F453A0D03E61}"/>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92" name="Line 92">
              <a:extLst>
                <a:ext uri="{FF2B5EF4-FFF2-40B4-BE49-F238E27FC236}">
                  <a16:creationId xmlns:a16="http://schemas.microsoft.com/office/drawing/2014/main" id="{9C66057C-1485-45A3-B491-2DBE39351A56}"/>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93" name="Line 93">
              <a:extLst>
                <a:ext uri="{FF2B5EF4-FFF2-40B4-BE49-F238E27FC236}">
                  <a16:creationId xmlns:a16="http://schemas.microsoft.com/office/drawing/2014/main" id="{25E41CAD-480D-4B1F-A869-E3417F229A12}"/>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6894" name="Line 94">
              <a:extLst>
                <a:ext uri="{FF2B5EF4-FFF2-40B4-BE49-F238E27FC236}">
                  <a16:creationId xmlns:a16="http://schemas.microsoft.com/office/drawing/2014/main" id="{19669CE8-53EE-4A70-8350-A12171924D07}"/>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4687" name="Group 127">
            <a:extLst>
              <a:ext uri="{FF2B5EF4-FFF2-40B4-BE49-F238E27FC236}">
                <a16:creationId xmlns:a16="http://schemas.microsoft.com/office/drawing/2014/main" id="{997EBC24-4438-44F0-8EFF-1E0B7442DE54}"/>
              </a:ext>
            </a:extLst>
          </p:cNvPr>
          <p:cNvGrpSpPr>
            <a:grpSpLocks/>
          </p:cNvGrpSpPr>
          <p:nvPr/>
        </p:nvGrpSpPr>
        <p:grpSpPr bwMode="auto">
          <a:xfrm>
            <a:off x="2012950" y="2617788"/>
            <a:ext cx="442913" cy="471487"/>
            <a:chOff x="3796" y="2871"/>
            <a:chExt cx="279" cy="297"/>
          </a:xfrm>
        </p:grpSpPr>
        <p:sp>
          <p:nvSpPr>
            <p:cNvPr id="76887" name="Rectangle 128">
              <a:extLst>
                <a:ext uri="{FF2B5EF4-FFF2-40B4-BE49-F238E27FC236}">
                  <a16:creationId xmlns:a16="http://schemas.microsoft.com/office/drawing/2014/main" id="{75F649D6-0C97-41C8-B499-1EF80F788399}"/>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6888" name="Text Box 129">
              <a:extLst>
                <a:ext uri="{FF2B5EF4-FFF2-40B4-BE49-F238E27FC236}">
                  <a16:creationId xmlns:a16="http://schemas.microsoft.com/office/drawing/2014/main" id="{9AFB61CD-5007-44B1-98B2-9A7F61FE8FDE}"/>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sp>
        <p:nvSpPr>
          <p:cNvPr id="194701" name="Text Box 141">
            <a:extLst>
              <a:ext uri="{FF2B5EF4-FFF2-40B4-BE49-F238E27FC236}">
                <a16:creationId xmlns:a16="http://schemas.microsoft.com/office/drawing/2014/main" id="{4BF97877-CDAD-475A-B427-552EB6A861B2}"/>
              </a:ext>
            </a:extLst>
          </p:cNvPr>
          <p:cNvSpPr txBox="1">
            <a:spLocks noChangeArrowheads="1"/>
          </p:cNvSpPr>
          <p:nvPr/>
        </p:nvSpPr>
        <p:spPr bwMode="auto">
          <a:xfrm>
            <a:off x="5894388" y="2357438"/>
            <a:ext cx="1174750" cy="641350"/>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t>Trailing Official</a:t>
            </a:r>
          </a:p>
        </p:txBody>
      </p:sp>
      <p:sp>
        <p:nvSpPr>
          <p:cNvPr id="194702" name="Text Box 142">
            <a:extLst>
              <a:ext uri="{FF2B5EF4-FFF2-40B4-BE49-F238E27FC236}">
                <a16:creationId xmlns:a16="http://schemas.microsoft.com/office/drawing/2014/main" id="{6B0F03BB-C0C5-4F6F-A4C1-0132E81520A5}"/>
              </a:ext>
            </a:extLst>
          </p:cNvPr>
          <p:cNvSpPr txBox="1">
            <a:spLocks noChangeArrowheads="1"/>
          </p:cNvSpPr>
          <p:nvPr/>
        </p:nvSpPr>
        <p:spPr bwMode="auto">
          <a:xfrm>
            <a:off x="3079750" y="2339975"/>
            <a:ext cx="996950" cy="641350"/>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t>Leading</a:t>
            </a:r>
          </a:p>
          <a:p>
            <a:pPr algn="ctr" eaLnBrk="1" hangingPunct="1">
              <a:spcBef>
                <a:spcPct val="0"/>
              </a:spcBef>
              <a:buFontTx/>
              <a:buNone/>
            </a:pPr>
            <a:r>
              <a:rPr lang="en-US" altLang="en-US" sz="1800"/>
              <a:t>Official</a:t>
            </a:r>
          </a:p>
        </p:txBody>
      </p:sp>
      <p:grpSp>
        <p:nvGrpSpPr>
          <p:cNvPr id="194678" name="Group 118">
            <a:extLst>
              <a:ext uri="{FF2B5EF4-FFF2-40B4-BE49-F238E27FC236}">
                <a16:creationId xmlns:a16="http://schemas.microsoft.com/office/drawing/2014/main" id="{12CAE88F-67FC-4158-8F05-56F48172F66C}"/>
              </a:ext>
            </a:extLst>
          </p:cNvPr>
          <p:cNvGrpSpPr>
            <a:grpSpLocks/>
          </p:cNvGrpSpPr>
          <p:nvPr/>
        </p:nvGrpSpPr>
        <p:grpSpPr bwMode="auto">
          <a:xfrm>
            <a:off x="3349625" y="1620838"/>
            <a:ext cx="695325" cy="471487"/>
            <a:chOff x="598" y="1763"/>
            <a:chExt cx="438" cy="297"/>
          </a:xfrm>
        </p:grpSpPr>
        <p:sp>
          <p:nvSpPr>
            <p:cNvPr id="76885" name="Rectangle 119">
              <a:extLst>
                <a:ext uri="{FF2B5EF4-FFF2-40B4-BE49-F238E27FC236}">
                  <a16:creationId xmlns:a16="http://schemas.microsoft.com/office/drawing/2014/main" id="{560615DA-A506-49DB-A53E-E15CB5F096D3}"/>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76886" name="Text Box 120">
              <a:extLst>
                <a:ext uri="{FF2B5EF4-FFF2-40B4-BE49-F238E27FC236}">
                  <a16:creationId xmlns:a16="http://schemas.microsoft.com/office/drawing/2014/main" id="{FEBCE065-6435-4CE7-B108-4F0C6749FA7B}"/>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sp>
        <p:nvSpPr>
          <p:cNvPr id="194704" name="Text Box 144">
            <a:extLst>
              <a:ext uri="{FF2B5EF4-FFF2-40B4-BE49-F238E27FC236}">
                <a16:creationId xmlns:a16="http://schemas.microsoft.com/office/drawing/2014/main" id="{87593EC1-FAF2-4BB7-A620-06A6AF2BFBB7}"/>
              </a:ext>
            </a:extLst>
          </p:cNvPr>
          <p:cNvSpPr txBox="1">
            <a:spLocks noChangeArrowheads="1"/>
          </p:cNvSpPr>
          <p:nvPr/>
        </p:nvSpPr>
        <p:spPr bwMode="auto">
          <a:xfrm>
            <a:off x="153988" y="1479550"/>
            <a:ext cx="1512887" cy="585788"/>
          </a:xfrm>
          <a:prstGeom prst="rect">
            <a:avLst/>
          </a:prstGeom>
          <a:noFill/>
          <a:ln>
            <a:noFill/>
          </a:ln>
          <a:effectLst/>
          <a:extLst>
            <a:ext uri="{909E8E84-426E-40DD-AFC4-6F175D3DCCD1}">
              <a14:hiddenFill xmlns:a14="http://schemas.microsoft.com/office/drawing/2010/main">
                <a:solidFill>
                  <a:srgbClr val="0033CC">
                    <a:alpha val="79999"/>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600">
                <a:solidFill>
                  <a:schemeClr val="bg1"/>
                </a:solidFill>
              </a:rPr>
              <a:t>Assume Goal </a:t>
            </a:r>
          </a:p>
          <a:p>
            <a:pPr algn="ctr" eaLnBrk="1" hangingPunct="1">
              <a:spcBef>
                <a:spcPct val="0"/>
              </a:spcBef>
              <a:buFontTx/>
              <a:buNone/>
            </a:pPr>
            <a:r>
              <a:rPr lang="en-US" altLang="en-US" sz="1600">
                <a:solidFill>
                  <a:schemeClr val="bg1"/>
                </a:solidFill>
              </a:rPr>
              <a:t>Line Position</a:t>
            </a:r>
          </a:p>
        </p:txBody>
      </p:sp>
      <p:sp>
        <p:nvSpPr>
          <p:cNvPr id="194564" name="Text Box 4">
            <a:extLst>
              <a:ext uri="{FF2B5EF4-FFF2-40B4-BE49-F238E27FC236}">
                <a16:creationId xmlns:a16="http://schemas.microsoft.com/office/drawing/2014/main" id="{48A03D2A-8F8A-4AAE-8A5F-A7831AA36F19}"/>
              </a:ext>
            </a:extLst>
          </p:cNvPr>
          <p:cNvSpPr txBox="1">
            <a:spLocks noChangeArrowheads="1"/>
          </p:cNvSpPr>
          <p:nvPr/>
        </p:nvSpPr>
        <p:spPr bwMode="auto">
          <a:xfrm>
            <a:off x="604838" y="828675"/>
            <a:ext cx="8334375"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Reverse Mechanics</a:t>
            </a:r>
          </a:p>
          <a:p>
            <a:pPr eaLnBrk="1" hangingPunct="1">
              <a:defRPr/>
            </a:pPr>
            <a:r>
              <a:rPr lang="en-US" sz="2000" dirty="0">
                <a:solidFill>
                  <a:schemeClr val="bg1"/>
                </a:solidFill>
                <a:effectLst>
                  <a:outerShdw blurRad="38100" dist="38100" dir="2700000" algn="tl">
                    <a:srgbClr val="000000"/>
                  </a:outerShdw>
                </a:effectLst>
                <a:latin typeface="Arial" charset="0"/>
              </a:rPr>
              <a:t>- Occurs On Punt And Interception Returns, L/SJ And LJ/FJ Duties Flip</a:t>
            </a:r>
          </a:p>
          <a:p>
            <a:pPr eaLnBrk="1" hangingPunct="1">
              <a:defRPr/>
            </a:pPr>
            <a:r>
              <a:rPr lang="en-US" sz="2000" dirty="0">
                <a:solidFill>
                  <a:schemeClr val="bg1"/>
                </a:solidFill>
                <a:effectLst>
                  <a:outerShdw blurRad="38100" dist="38100" dir="2700000" algn="tl">
                    <a:srgbClr val="000000"/>
                  </a:outerShdw>
                </a:effectLst>
                <a:latin typeface="Arial" charset="0"/>
              </a:rPr>
              <a:t>					      R Has Goal Line Duty</a:t>
            </a:r>
          </a:p>
        </p:txBody>
      </p:sp>
      <p:sp>
        <p:nvSpPr>
          <p:cNvPr id="194705" name="Text Box 145">
            <a:extLst>
              <a:ext uri="{FF2B5EF4-FFF2-40B4-BE49-F238E27FC236}">
                <a16:creationId xmlns:a16="http://schemas.microsoft.com/office/drawing/2014/main" id="{BC0C7B2B-2C90-4106-ADD2-E00868608F72}"/>
              </a:ext>
            </a:extLst>
          </p:cNvPr>
          <p:cNvSpPr txBox="1">
            <a:spLocks noChangeArrowheads="1"/>
          </p:cNvSpPr>
          <p:nvPr/>
        </p:nvSpPr>
        <p:spPr bwMode="auto">
          <a:xfrm>
            <a:off x="2325688" y="3108325"/>
            <a:ext cx="825500" cy="585788"/>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solidFill>
                  <a:srgbClr val="0033CC"/>
                </a:solidFill>
              </a:rPr>
              <a:t>2 Yard Line</a:t>
            </a:r>
          </a:p>
        </p:txBody>
      </p:sp>
      <p:pic>
        <p:nvPicPr>
          <p:cNvPr id="194707" name="Picture 147" descr="Image:Stop sign MUTCD.svg">
            <a:hlinkClick r:id="rId3"/>
            <a:extLst>
              <a:ext uri="{FF2B5EF4-FFF2-40B4-BE49-F238E27FC236}">
                <a16:creationId xmlns:a16="http://schemas.microsoft.com/office/drawing/2014/main" id="{2FDFFB8B-D4AF-4C8A-B899-285130399A0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98725" y="2524125"/>
            <a:ext cx="4667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708" name="Line 148">
            <a:extLst>
              <a:ext uri="{FF2B5EF4-FFF2-40B4-BE49-F238E27FC236}">
                <a16:creationId xmlns:a16="http://schemas.microsoft.com/office/drawing/2014/main" id="{1B16BA2F-345E-4908-85C0-B98EAC0D1B61}"/>
              </a:ext>
            </a:extLst>
          </p:cNvPr>
          <p:cNvSpPr>
            <a:spLocks noChangeShapeType="1"/>
          </p:cNvSpPr>
          <p:nvPr/>
        </p:nvSpPr>
        <p:spPr bwMode="auto">
          <a:xfrm flipV="1">
            <a:off x="1371600" y="1960563"/>
            <a:ext cx="496888" cy="417512"/>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09" name="Text Box 149">
            <a:extLst>
              <a:ext uri="{FF2B5EF4-FFF2-40B4-BE49-F238E27FC236}">
                <a16:creationId xmlns:a16="http://schemas.microsoft.com/office/drawing/2014/main" id="{FD4691B7-7E98-415F-8B05-298712F74EFB}"/>
              </a:ext>
            </a:extLst>
          </p:cNvPr>
          <p:cNvSpPr txBox="1">
            <a:spLocks noChangeArrowheads="1"/>
          </p:cNvSpPr>
          <p:nvPr/>
        </p:nvSpPr>
        <p:spPr bwMode="auto">
          <a:xfrm>
            <a:off x="0" y="2143125"/>
            <a:ext cx="16922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b="1">
                <a:solidFill>
                  <a:srgbClr val="FF0000"/>
                </a:solidFill>
              </a:rPr>
              <a:t>Signals</a:t>
            </a:r>
          </a:p>
          <a:p>
            <a:pPr algn="ctr" eaLnBrk="1" hangingPunct="1">
              <a:spcBef>
                <a:spcPct val="0"/>
              </a:spcBef>
              <a:buFontTx/>
              <a:buNone/>
            </a:pPr>
            <a:r>
              <a:rPr lang="en-US" altLang="en-US" sz="1800" b="1">
                <a:solidFill>
                  <a:srgbClr val="FF0000"/>
                </a:solidFill>
              </a:rPr>
              <a:t>Touchdown</a:t>
            </a:r>
          </a:p>
        </p:txBody>
      </p:sp>
      <p:sp>
        <p:nvSpPr>
          <p:cNvPr id="194710" name="Text Box 150">
            <a:extLst>
              <a:ext uri="{FF2B5EF4-FFF2-40B4-BE49-F238E27FC236}">
                <a16:creationId xmlns:a16="http://schemas.microsoft.com/office/drawing/2014/main" id="{2B71EEE2-C8E3-45E6-92DD-11ACBE731608}"/>
              </a:ext>
            </a:extLst>
          </p:cNvPr>
          <p:cNvSpPr txBox="1">
            <a:spLocks noChangeArrowheads="1"/>
          </p:cNvSpPr>
          <p:nvPr/>
        </p:nvSpPr>
        <p:spPr bwMode="auto">
          <a:xfrm>
            <a:off x="801688" y="3146425"/>
            <a:ext cx="1150937" cy="1385888"/>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400"/>
              <a:t>Referee Shares</a:t>
            </a:r>
          </a:p>
          <a:p>
            <a:pPr eaLnBrk="1" hangingPunct="1">
              <a:spcBef>
                <a:spcPct val="0"/>
              </a:spcBef>
              <a:buFontTx/>
              <a:buNone/>
            </a:pPr>
            <a:r>
              <a:rPr lang="en-US" altLang="en-US" sz="1400"/>
              <a:t>Goal Line Duty</a:t>
            </a:r>
          </a:p>
          <a:p>
            <a:pPr eaLnBrk="1" hangingPunct="1">
              <a:spcBef>
                <a:spcPct val="0"/>
              </a:spcBef>
              <a:buFontTx/>
              <a:buNone/>
            </a:pPr>
            <a:r>
              <a:rPr lang="en-US" altLang="en-US" sz="1400"/>
              <a:t>(Don’t Get Beat)</a:t>
            </a:r>
          </a:p>
        </p:txBody>
      </p:sp>
      <p:cxnSp>
        <p:nvCxnSpPr>
          <p:cNvPr id="3" name="Straight Arrow Connector 2">
            <a:extLst>
              <a:ext uri="{FF2B5EF4-FFF2-40B4-BE49-F238E27FC236}">
                <a16:creationId xmlns:a16="http://schemas.microsoft.com/office/drawing/2014/main" id="{CE79FAE4-94A7-4237-8D30-BC94ED635DC8}"/>
              </a:ext>
            </a:extLst>
          </p:cNvPr>
          <p:cNvCxnSpPr>
            <a:cxnSpLocks noChangeShapeType="1"/>
          </p:cNvCxnSpPr>
          <p:nvPr/>
        </p:nvCxnSpPr>
        <p:spPr bwMode="auto">
          <a:xfrm flipV="1">
            <a:off x="2374900" y="2112963"/>
            <a:ext cx="482600" cy="476250"/>
          </a:xfrm>
          <a:prstGeom prst="straightConnector1">
            <a:avLst/>
          </a:prstGeom>
          <a:noFill/>
          <a:ln w="38100" algn="ctr">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5" presetClass="path" presetSubtype="0" accel="50000" decel="50000" fill="hold" nodeType="clickEffect">
                                  <p:stCondLst>
                                    <p:cond delay="0"/>
                                  </p:stCondLst>
                                  <p:childTnLst>
                                    <p:animMotion origin="layout" path="M 1.11111E-6 -2.10039E-6 L -0.11493 0.00139 " pathEditMode="relative" rAng="0" ptsTypes="AA">
                                      <p:cBhvr>
                                        <p:cTn id="6" dur="2000" fill="hold"/>
                                        <p:tgtEl>
                                          <p:spTgt spid="194648"/>
                                        </p:tgtEl>
                                        <p:attrNameLst>
                                          <p:attrName>ppt_x</p:attrName>
                                          <p:attrName>ppt_y</p:attrName>
                                        </p:attrNameLst>
                                      </p:cBhvr>
                                      <p:rCtr x="-5747" y="69"/>
                                    </p:animMotion>
                                  </p:childTnLst>
                                </p:cTn>
                              </p:par>
                            </p:childTnLst>
                          </p:cTn>
                        </p:par>
                        <p:par>
                          <p:cTn id="7" fill="hold" nodeType="afterGroup">
                            <p:stCondLst>
                              <p:cond delay="2000"/>
                            </p:stCondLst>
                            <p:childTnLst>
                              <p:par>
                                <p:cTn id="8" presetID="63" presetClass="path" presetSubtype="0" accel="50000" decel="50000" fill="hold" nodeType="afterEffect">
                                  <p:stCondLst>
                                    <p:cond delay="200"/>
                                  </p:stCondLst>
                                  <p:childTnLst>
                                    <p:animMotion origin="layout" path="M -0.11493 0.00138 L 0.39878 -0.07935 " pathEditMode="relative" rAng="0" ptsTypes="AA">
                                      <p:cBhvr>
                                        <p:cTn id="9" dur="5000" fill="hold"/>
                                        <p:tgtEl>
                                          <p:spTgt spid="194648"/>
                                        </p:tgtEl>
                                        <p:attrNameLst>
                                          <p:attrName>ppt_x</p:attrName>
                                          <p:attrName>ppt_y</p:attrName>
                                        </p:attrNameLst>
                                      </p:cBhvr>
                                      <p:rCtr x="25677" y="-4048"/>
                                    </p:animMotion>
                                  </p:childTnLst>
                                </p:cTn>
                              </p:par>
                              <p:par>
                                <p:cTn id="10" presetID="64" presetClass="path" presetSubtype="0" accel="50000" decel="50000" fill="hold" grpId="0" nodeType="withEffect">
                                  <p:stCondLst>
                                    <p:cond delay="500"/>
                                  </p:stCondLst>
                                  <p:childTnLst>
                                    <p:animMotion origin="layout" path="M -2.5E-6 2.42887E-6 L -0.00885 -0.07842 " pathEditMode="relative" rAng="0" ptsTypes="AA">
                                      <p:cBhvr>
                                        <p:cTn id="11" dur="3000" fill="hold"/>
                                        <p:tgtEl>
                                          <p:spTgt spid="194697"/>
                                        </p:tgtEl>
                                        <p:attrNameLst>
                                          <p:attrName>ppt_x</p:attrName>
                                          <p:attrName>ppt_y</p:attrName>
                                        </p:attrNameLst>
                                      </p:cBhvr>
                                      <p:rCtr x="-451" y="-3932"/>
                                    </p:animMotion>
                                  </p:childTnLst>
                                </p:cTn>
                              </p:par>
                              <p:par>
                                <p:cTn id="12" presetID="42" presetClass="path" presetSubtype="0" accel="50000" decel="50000" fill="hold" nodeType="withEffect">
                                  <p:stCondLst>
                                    <p:cond delay="1000"/>
                                  </p:stCondLst>
                                  <p:childTnLst>
                                    <p:animMotion origin="layout" path="M -8.33333E-7 -2.22222E-6 L -0.02621 0.14422 " pathEditMode="relative" rAng="0" ptsTypes="AA">
                                      <p:cBhvr>
                                        <p:cTn id="13" dur="3000" fill="hold"/>
                                        <p:tgtEl>
                                          <p:spTgt spid="194687"/>
                                        </p:tgtEl>
                                        <p:attrNameLst>
                                          <p:attrName>ppt_x</p:attrName>
                                          <p:attrName>ppt_y</p:attrName>
                                        </p:attrNameLst>
                                      </p:cBhvr>
                                      <p:rCtr x="-1319" y="7199"/>
                                    </p:animMotion>
                                  </p:childTnLst>
                                </p:cTn>
                              </p:par>
                              <p:par>
                                <p:cTn id="14" presetID="63" presetClass="path" presetSubtype="0" accel="50000" decel="50000" fill="hold" nodeType="withEffect">
                                  <p:stCondLst>
                                    <p:cond delay="2000"/>
                                  </p:stCondLst>
                                  <p:childTnLst>
                                    <p:animMotion origin="layout" path="M -2.77778E-7 6.43072E-7 L 0.0809 6.43072E-7 " pathEditMode="relative" rAng="0" ptsTypes="AA">
                                      <p:cBhvr>
                                        <p:cTn id="15" dur="2000" fill="hold"/>
                                        <p:tgtEl>
                                          <p:spTgt spid="194678"/>
                                        </p:tgtEl>
                                        <p:attrNameLst>
                                          <p:attrName>ppt_x</p:attrName>
                                          <p:attrName>ppt_y</p:attrName>
                                        </p:attrNameLst>
                                      </p:cBhvr>
                                      <p:rCtr x="4045" y="0"/>
                                    </p:animMotion>
                                  </p:childTnLst>
                                </p:cTn>
                              </p:par>
                              <p:par>
                                <p:cTn id="16" presetID="63" presetClass="path" presetSubtype="0" accel="50000" decel="50000" fill="hold" nodeType="withEffect">
                                  <p:stCondLst>
                                    <p:cond delay="2000"/>
                                  </p:stCondLst>
                                  <p:childTnLst>
                                    <p:animMotion origin="layout" path="M -3.88889E-6 -4.85774E-6 L 0.08733 -0.00138 " pathEditMode="relative" rAng="0" ptsTypes="AA">
                                      <p:cBhvr>
                                        <p:cTn id="17" dur="2000" fill="hold"/>
                                        <p:tgtEl>
                                          <p:spTgt spid="194684"/>
                                        </p:tgtEl>
                                        <p:attrNameLst>
                                          <p:attrName>ppt_x</p:attrName>
                                          <p:attrName>ppt_y</p:attrName>
                                        </p:attrNameLst>
                                      </p:cBhvr>
                                      <p:rCtr x="4358" y="-69"/>
                                    </p:animMotion>
                                  </p:childTnLst>
                                </p:cTn>
                              </p:par>
                            </p:childTnLst>
                          </p:cTn>
                        </p:par>
                        <p:par>
                          <p:cTn id="18" fill="hold" nodeType="afterGroup">
                            <p:stCondLst>
                              <p:cond delay="7200"/>
                            </p:stCondLst>
                            <p:childTnLst>
                              <p:par>
                                <p:cTn id="19" presetID="35" presetClass="path" presetSubtype="0" accel="50000" decel="50000" fill="hold" grpId="1" nodeType="afterEffect">
                                  <p:stCondLst>
                                    <p:cond delay="0"/>
                                  </p:stCondLst>
                                  <p:childTnLst>
                                    <p:animMotion origin="layout" path="M -0.00885 -0.07847 L -0.21823 -0.17801 " pathEditMode="relative" rAng="0" ptsTypes="AA">
                                      <p:cBhvr>
                                        <p:cTn id="20" dur="3000" fill="hold"/>
                                        <p:tgtEl>
                                          <p:spTgt spid="194697"/>
                                        </p:tgtEl>
                                        <p:attrNameLst>
                                          <p:attrName>ppt_x</p:attrName>
                                          <p:attrName>ppt_y</p:attrName>
                                        </p:attrNameLst>
                                      </p:cBhvr>
                                      <p:rCtr x="-10469" y="-4977"/>
                                    </p:animMotion>
                                  </p:childTnLst>
                                </p:cTn>
                              </p:par>
                              <p:par>
                                <p:cTn id="21" presetID="64" presetClass="path" presetSubtype="0" accel="50000" decel="50000" fill="hold" nodeType="withEffect">
                                  <p:stCondLst>
                                    <p:cond delay="0"/>
                                  </p:stCondLst>
                                  <p:childTnLst>
                                    <p:animMotion origin="layout" path="M 0.39878 -0.07934 L 0.18993 -0.17973 " pathEditMode="relative" rAng="0" ptsTypes="AA">
                                      <p:cBhvr>
                                        <p:cTn id="22" dur="3000" fill="hold"/>
                                        <p:tgtEl>
                                          <p:spTgt spid="194648"/>
                                        </p:tgtEl>
                                        <p:attrNameLst>
                                          <p:attrName>ppt_x</p:attrName>
                                          <p:attrName>ppt_y</p:attrName>
                                        </p:attrNameLst>
                                      </p:cBhvr>
                                      <p:rCtr x="-10451" y="-5020"/>
                                    </p:animMotion>
                                  </p:childTnLst>
                                </p:cTn>
                              </p:par>
                              <p:par>
                                <p:cTn id="23" presetID="35" presetClass="path" presetSubtype="0" accel="50000" decel="50000" fill="hold" nodeType="withEffect">
                                  <p:stCondLst>
                                    <p:cond delay="0"/>
                                  </p:stCondLst>
                                  <p:childTnLst>
                                    <p:animMotion origin="layout" path="M -2.77778E-7 -4.44444E-6 L -0.10243 -4.44444E-6 " pathEditMode="relative" rAng="0" ptsTypes="AA">
                                      <p:cBhvr>
                                        <p:cTn id="24" dur="3000" fill="hold"/>
                                        <p:tgtEl>
                                          <p:spTgt spid="194668"/>
                                        </p:tgtEl>
                                        <p:attrNameLst>
                                          <p:attrName>ppt_x</p:attrName>
                                          <p:attrName>ppt_y</p:attrName>
                                        </p:attrNameLst>
                                      </p:cBhvr>
                                      <p:rCtr x="-5122" y="0"/>
                                    </p:animMotion>
                                  </p:childTnLst>
                                </p:cTn>
                              </p:par>
                              <p:par>
                                <p:cTn id="25" presetID="35" presetClass="path" presetSubtype="0" accel="50000" decel="50000" fill="hold" nodeType="withEffect">
                                  <p:stCondLst>
                                    <p:cond delay="0"/>
                                  </p:stCondLst>
                                  <p:childTnLst>
                                    <p:animMotion origin="layout" path="M -1.38889E-6 3.33333E-6 L -0.11354 0.00023 " pathEditMode="relative" rAng="0" ptsTypes="AA">
                                      <p:cBhvr>
                                        <p:cTn id="26" dur="3000" fill="hold"/>
                                        <p:tgtEl>
                                          <p:spTgt spid="194672"/>
                                        </p:tgtEl>
                                        <p:attrNameLst>
                                          <p:attrName>ppt_x</p:attrName>
                                          <p:attrName>ppt_y</p:attrName>
                                        </p:attrNameLst>
                                      </p:cBhvr>
                                      <p:rCtr x="-5677" y="0"/>
                                    </p:animMotion>
                                  </p:childTnLst>
                                </p:cTn>
                              </p:par>
                              <p:par>
                                <p:cTn id="27" presetID="35" presetClass="path" presetSubtype="0" accel="50000" decel="50000" fill="hold" nodeType="withEffect">
                                  <p:stCondLst>
                                    <p:cond delay="0"/>
                                  </p:stCondLst>
                                  <p:childTnLst>
                                    <p:animMotion origin="layout" path="M 0.08091 2.52602E-6 L -0.00086 0.00139 " pathEditMode="relative" rAng="0" ptsTypes="AA">
                                      <p:cBhvr>
                                        <p:cTn id="28" dur="3000" fill="hold"/>
                                        <p:tgtEl>
                                          <p:spTgt spid="194678"/>
                                        </p:tgtEl>
                                        <p:attrNameLst>
                                          <p:attrName>ppt_x</p:attrName>
                                          <p:attrName>ppt_y</p:attrName>
                                        </p:attrNameLst>
                                      </p:cBhvr>
                                      <p:rCtr x="-4097" y="69"/>
                                    </p:animMotion>
                                  </p:childTnLst>
                                </p:cTn>
                              </p:par>
                              <p:par>
                                <p:cTn id="29" presetID="35" presetClass="path" presetSubtype="0" accel="50000" decel="50000" fill="hold" nodeType="withEffect">
                                  <p:stCondLst>
                                    <p:cond delay="0"/>
                                  </p:stCondLst>
                                  <p:childTnLst>
                                    <p:animMotion origin="layout" path="M 0.08733 -0.00139 L 0.01302 -0.00278 " pathEditMode="relative" rAng="0" ptsTypes="AA">
                                      <p:cBhvr>
                                        <p:cTn id="30" dur="2000" fill="hold"/>
                                        <p:tgtEl>
                                          <p:spTgt spid="194684"/>
                                        </p:tgtEl>
                                        <p:attrNameLst>
                                          <p:attrName>ppt_x</p:attrName>
                                          <p:attrName>ppt_y</p:attrName>
                                        </p:attrNameLst>
                                      </p:cBhvr>
                                      <p:rCtr x="-3715" y="-69"/>
                                    </p:animMotion>
                                  </p:childTnLst>
                                </p:cTn>
                              </p:par>
                              <p:par>
                                <p:cTn id="31" presetID="35" presetClass="path" presetSubtype="0" accel="50000" decel="50000" fill="hold" nodeType="withEffect">
                                  <p:stCondLst>
                                    <p:cond delay="0"/>
                                  </p:stCondLst>
                                  <p:childTnLst>
                                    <p:animMotion origin="layout" path="M -3.88889E-6 4.81481E-6 L -0.10972 0.00115 " pathEditMode="relative" rAng="0" ptsTypes="AA">
                                      <p:cBhvr>
                                        <p:cTn id="32" dur="3000" fill="hold"/>
                                        <p:tgtEl>
                                          <p:spTgt spid="194626"/>
                                        </p:tgtEl>
                                        <p:attrNameLst>
                                          <p:attrName>ppt_x</p:attrName>
                                          <p:attrName>ppt_y</p:attrName>
                                        </p:attrNameLst>
                                      </p:cBhvr>
                                      <p:rCtr x="-5486" y="46"/>
                                    </p:animMotion>
                                  </p:childTnLst>
                                </p:cTn>
                              </p:par>
                            </p:childTnLst>
                          </p:cTn>
                        </p:par>
                        <p:par>
                          <p:cTn id="33" fill="hold" nodeType="afterGroup">
                            <p:stCondLst>
                              <p:cond delay="10200"/>
                            </p:stCondLst>
                            <p:childTnLst>
                              <p:par>
                                <p:cTn id="34" presetID="10" presetClass="exit" presetSubtype="0" fill="hold" nodeType="afterEffect">
                                  <p:stCondLst>
                                    <p:cond delay="0"/>
                                  </p:stCondLst>
                                  <p:childTnLst>
                                    <p:animEffect transition="out" filter="fade">
                                      <p:cBhvr>
                                        <p:cTn id="35" dur="3000"/>
                                        <p:tgtEl>
                                          <p:spTgt spid="194639"/>
                                        </p:tgtEl>
                                      </p:cBhvr>
                                    </p:animEffect>
                                    <p:set>
                                      <p:cBhvr>
                                        <p:cTn id="36" dur="1" fill="hold">
                                          <p:stCondLst>
                                            <p:cond delay="2999"/>
                                          </p:stCondLst>
                                        </p:cTn>
                                        <p:tgtEl>
                                          <p:spTgt spid="194639"/>
                                        </p:tgtEl>
                                        <p:attrNameLst>
                                          <p:attrName>style.visibility</p:attrName>
                                        </p:attrNameLst>
                                      </p:cBhvr>
                                      <p:to>
                                        <p:strVal val="hidden"/>
                                      </p:to>
                                    </p:set>
                                  </p:childTnLst>
                                </p:cTn>
                              </p:par>
                              <p:par>
                                <p:cTn id="37" presetID="10" presetClass="exit" presetSubtype="0" fill="hold" nodeType="withEffect">
                                  <p:stCondLst>
                                    <p:cond delay="0"/>
                                  </p:stCondLst>
                                  <p:childTnLst>
                                    <p:animEffect transition="out" filter="fade">
                                      <p:cBhvr>
                                        <p:cTn id="38" dur="3000"/>
                                        <p:tgtEl>
                                          <p:spTgt spid="194642"/>
                                        </p:tgtEl>
                                      </p:cBhvr>
                                    </p:animEffect>
                                    <p:set>
                                      <p:cBhvr>
                                        <p:cTn id="39" dur="1" fill="hold">
                                          <p:stCondLst>
                                            <p:cond delay="2999"/>
                                          </p:stCondLst>
                                        </p:cTn>
                                        <p:tgtEl>
                                          <p:spTgt spid="194642"/>
                                        </p:tgtEl>
                                        <p:attrNameLst>
                                          <p:attrName>style.visibility</p:attrName>
                                        </p:attrNameLst>
                                      </p:cBhvr>
                                      <p:to>
                                        <p:strVal val="hidden"/>
                                      </p:to>
                                    </p:set>
                                  </p:childTnLst>
                                </p:cTn>
                              </p:par>
                              <p:par>
                                <p:cTn id="40" presetID="10" presetClass="exit" presetSubtype="0" fill="hold" grpId="0" nodeType="withEffect">
                                  <p:stCondLst>
                                    <p:cond delay="0"/>
                                  </p:stCondLst>
                                  <p:childTnLst>
                                    <p:animEffect transition="out" filter="fade">
                                      <p:cBhvr>
                                        <p:cTn id="41" dur="3000"/>
                                        <p:tgtEl>
                                          <p:spTgt spid="194631"/>
                                        </p:tgtEl>
                                      </p:cBhvr>
                                    </p:animEffect>
                                    <p:set>
                                      <p:cBhvr>
                                        <p:cTn id="42" dur="1" fill="hold">
                                          <p:stCondLst>
                                            <p:cond delay="2999"/>
                                          </p:stCondLst>
                                        </p:cTn>
                                        <p:tgtEl>
                                          <p:spTgt spid="194631"/>
                                        </p:tgtEl>
                                        <p:attrNameLst>
                                          <p:attrName>style.visibility</p:attrName>
                                        </p:attrNameLst>
                                      </p:cBhvr>
                                      <p:to>
                                        <p:strVal val="hidden"/>
                                      </p:to>
                                    </p:set>
                                  </p:childTnLst>
                                </p:cTn>
                              </p:par>
                              <p:par>
                                <p:cTn id="43" presetID="10" presetClass="exit" presetSubtype="0" fill="hold" grpId="0" nodeType="withEffect">
                                  <p:stCondLst>
                                    <p:cond delay="0"/>
                                  </p:stCondLst>
                                  <p:childTnLst>
                                    <p:animEffect transition="out" filter="fade">
                                      <p:cBhvr>
                                        <p:cTn id="44" dur="3000"/>
                                        <p:tgtEl>
                                          <p:spTgt spid="194630"/>
                                        </p:tgtEl>
                                      </p:cBhvr>
                                    </p:animEffect>
                                    <p:set>
                                      <p:cBhvr>
                                        <p:cTn id="45" dur="1" fill="hold">
                                          <p:stCondLst>
                                            <p:cond delay="2999"/>
                                          </p:stCondLst>
                                        </p:cTn>
                                        <p:tgtEl>
                                          <p:spTgt spid="194630"/>
                                        </p:tgtEl>
                                        <p:attrNameLst>
                                          <p:attrName>style.visibility</p:attrName>
                                        </p:attrNameLst>
                                      </p:cBhvr>
                                      <p:to>
                                        <p:strVal val="hidden"/>
                                      </p:to>
                                    </p:set>
                                  </p:childTnLst>
                                </p:cTn>
                              </p:par>
                              <p:par>
                                <p:cTn id="46" presetID="10" presetClass="exit" presetSubtype="0" fill="hold" grpId="0" nodeType="withEffect">
                                  <p:stCondLst>
                                    <p:cond delay="0"/>
                                  </p:stCondLst>
                                  <p:childTnLst>
                                    <p:animEffect transition="out" filter="fade">
                                      <p:cBhvr>
                                        <p:cTn id="47" dur="3000"/>
                                        <p:tgtEl>
                                          <p:spTgt spid="194629"/>
                                        </p:tgtEl>
                                      </p:cBhvr>
                                    </p:animEffect>
                                    <p:set>
                                      <p:cBhvr>
                                        <p:cTn id="48" dur="1" fill="hold">
                                          <p:stCondLst>
                                            <p:cond delay="2999"/>
                                          </p:stCondLst>
                                        </p:cTn>
                                        <p:tgtEl>
                                          <p:spTgt spid="194629"/>
                                        </p:tgtEl>
                                        <p:attrNameLst>
                                          <p:attrName>style.visibility</p:attrName>
                                        </p:attrNameLst>
                                      </p:cBhvr>
                                      <p:to>
                                        <p:strVal val="hidden"/>
                                      </p:to>
                                    </p:set>
                                  </p:childTnLst>
                                </p:cTn>
                              </p:par>
                              <p:par>
                                <p:cTn id="49" presetID="10" presetClass="exit" presetSubtype="0" fill="hold" grpId="0" nodeType="withEffect">
                                  <p:stCondLst>
                                    <p:cond delay="0"/>
                                  </p:stCondLst>
                                  <p:childTnLst>
                                    <p:animEffect transition="out" filter="fade">
                                      <p:cBhvr>
                                        <p:cTn id="50" dur="3000"/>
                                        <p:tgtEl>
                                          <p:spTgt spid="194632"/>
                                        </p:tgtEl>
                                      </p:cBhvr>
                                    </p:animEffect>
                                    <p:set>
                                      <p:cBhvr>
                                        <p:cTn id="51" dur="1" fill="hold">
                                          <p:stCondLst>
                                            <p:cond delay="2999"/>
                                          </p:stCondLst>
                                        </p:cTn>
                                        <p:tgtEl>
                                          <p:spTgt spid="194632"/>
                                        </p:tgtEl>
                                        <p:attrNameLst>
                                          <p:attrName>style.visibility</p:attrName>
                                        </p:attrNameLst>
                                      </p:cBhvr>
                                      <p:to>
                                        <p:strVal val="hidden"/>
                                      </p:to>
                                    </p:set>
                                  </p:childTnLst>
                                </p:cTn>
                              </p:par>
                              <p:par>
                                <p:cTn id="52" presetID="10" presetClass="exit" presetSubtype="0" fill="hold" grpId="0" nodeType="withEffect">
                                  <p:stCondLst>
                                    <p:cond delay="0"/>
                                  </p:stCondLst>
                                  <p:childTnLst>
                                    <p:animEffect transition="out" filter="fade">
                                      <p:cBhvr>
                                        <p:cTn id="53" dur="3000"/>
                                        <p:tgtEl>
                                          <p:spTgt spid="194633"/>
                                        </p:tgtEl>
                                      </p:cBhvr>
                                    </p:animEffect>
                                    <p:set>
                                      <p:cBhvr>
                                        <p:cTn id="54" dur="1" fill="hold">
                                          <p:stCondLst>
                                            <p:cond delay="2999"/>
                                          </p:stCondLst>
                                        </p:cTn>
                                        <p:tgtEl>
                                          <p:spTgt spid="194633"/>
                                        </p:tgtEl>
                                        <p:attrNameLst>
                                          <p:attrName>style.visibility</p:attrName>
                                        </p:attrNameLst>
                                      </p:cBhvr>
                                      <p:to>
                                        <p:strVal val="hidden"/>
                                      </p:to>
                                    </p:set>
                                  </p:childTnLst>
                                </p:cTn>
                              </p:par>
                              <p:par>
                                <p:cTn id="55" presetID="10" presetClass="exit" presetSubtype="0" fill="hold" nodeType="withEffect">
                                  <p:stCondLst>
                                    <p:cond delay="0"/>
                                  </p:stCondLst>
                                  <p:childTnLst>
                                    <p:animEffect transition="out" filter="fade">
                                      <p:cBhvr>
                                        <p:cTn id="56" dur="3000"/>
                                        <p:tgtEl>
                                          <p:spTgt spid="194636"/>
                                        </p:tgtEl>
                                      </p:cBhvr>
                                    </p:animEffect>
                                    <p:set>
                                      <p:cBhvr>
                                        <p:cTn id="57" dur="1" fill="hold">
                                          <p:stCondLst>
                                            <p:cond delay="2999"/>
                                          </p:stCondLst>
                                        </p:cTn>
                                        <p:tgtEl>
                                          <p:spTgt spid="194636"/>
                                        </p:tgtEl>
                                        <p:attrNameLst>
                                          <p:attrName>style.visibility</p:attrName>
                                        </p:attrNameLst>
                                      </p:cBhvr>
                                      <p:to>
                                        <p:strVal val="hidden"/>
                                      </p:to>
                                    </p:set>
                                  </p:childTnLst>
                                </p:cTn>
                              </p:par>
                              <p:par>
                                <p:cTn id="58" presetID="10" presetClass="exit" presetSubtype="0" fill="hold" grpId="0" nodeType="withEffect">
                                  <p:stCondLst>
                                    <p:cond delay="0"/>
                                  </p:stCondLst>
                                  <p:childTnLst>
                                    <p:animEffect transition="out" filter="fade">
                                      <p:cBhvr>
                                        <p:cTn id="59" dur="3000"/>
                                        <p:tgtEl>
                                          <p:spTgt spid="194635"/>
                                        </p:tgtEl>
                                      </p:cBhvr>
                                    </p:animEffect>
                                    <p:set>
                                      <p:cBhvr>
                                        <p:cTn id="60" dur="1" fill="hold">
                                          <p:stCondLst>
                                            <p:cond delay="2999"/>
                                          </p:stCondLst>
                                        </p:cTn>
                                        <p:tgtEl>
                                          <p:spTgt spid="194635"/>
                                        </p:tgtEl>
                                        <p:attrNameLst>
                                          <p:attrName>style.visibility</p:attrName>
                                        </p:attrNameLst>
                                      </p:cBhvr>
                                      <p:to>
                                        <p:strVal val="hidden"/>
                                      </p:to>
                                    </p:set>
                                  </p:childTnLst>
                                </p:cTn>
                              </p:par>
                              <p:par>
                                <p:cTn id="61" presetID="10" presetClass="exit" presetSubtype="0" fill="hold" nodeType="withEffect">
                                  <p:stCondLst>
                                    <p:cond delay="0"/>
                                  </p:stCondLst>
                                  <p:childTnLst>
                                    <p:animEffect transition="out" filter="fade">
                                      <p:cBhvr>
                                        <p:cTn id="62" dur="3000"/>
                                        <p:tgtEl>
                                          <p:spTgt spid="194645"/>
                                        </p:tgtEl>
                                      </p:cBhvr>
                                    </p:animEffect>
                                    <p:set>
                                      <p:cBhvr>
                                        <p:cTn id="63" dur="1" fill="hold">
                                          <p:stCondLst>
                                            <p:cond delay="2999"/>
                                          </p:stCondLst>
                                        </p:cTn>
                                        <p:tgtEl>
                                          <p:spTgt spid="194645"/>
                                        </p:tgtEl>
                                        <p:attrNameLst>
                                          <p:attrName>style.visibility</p:attrName>
                                        </p:attrNameLst>
                                      </p:cBhvr>
                                      <p:to>
                                        <p:strVal val="hidden"/>
                                      </p:to>
                                    </p:set>
                                  </p:childTnLst>
                                </p:cTn>
                              </p:par>
                              <p:par>
                                <p:cTn id="64" presetID="10" presetClass="exit" presetSubtype="0" fill="hold" grpId="0" nodeType="withEffect">
                                  <p:stCondLst>
                                    <p:cond delay="0"/>
                                  </p:stCondLst>
                                  <p:childTnLst>
                                    <p:animEffect transition="out" filter="fade">
                                      <p:cBhvr>
                                        <p:cTn id="65" dur="3000"/>
                                        <p:tgtEl>
                                          <p:spTgt spid="194634"/>
                                        </p:tgtEl>
                                      </p:cBhvr>
                                    </p:animEffect>
                                    <p:set>
                                      <p:cBhvr>
                                        <p:cTn id="66" dur="1" fill="hold">
                                          <p:stCondLst>
                                            <p:cond delay="2999"/>
                                          </p:stCondLst>
                                        </p:cTn>
                                        <p:tgtEl>
                                          <p:spTgt spid="194634"/>
                                        </p:tgtEl>
                                        <p:attrNameLst>
                                          <p:attrName>style.visibility</p:attrName>
                                        </p:attrNameLst>
                                      </p:cBhvr>
                                      <p:to>
                                        <p:strVal val="hidden"/>
                                      </p:to>
                                    </p:set>
                                  </p:childTnLst>
                                </p:cTn>
                              </p:par>
                              <p:par>
                                <p:cTn id="67" presetID="9" presetClass="emph" presetSubtype="0" nodeType="withEffect">
                                  <p:stCondLst>
                                    <p:cond delay="0"/>
                                  </p:stCondLst>
                                  <p:childTnLst>
                                    <p:set>
                                      <p:cBhvr rctx="PPT">
                                        <p:cTn id="68" dur="indefinite"/>
                                        <p:tgtEl>
                                          <p:spTgt spid="194694"/>
                                        </p:tgtEl>
                                        <p:attrNameLst>
                                          <p:attrName>style.opacity</p:attrName>
                                        </p:attrNameLst>
                                      </p:cBhvr>
                                      <p:to>
                                        <p:strVal val="0.25"/>
                                      </p:to>
                                    </p:set>
                                    <p:animEffect filter="image" prLst="opacity: 0.25">
                                      <p:cBhvr rctx="IE">
                                        <p:cTn id="69" dur="indefinite"/>
                                        <p:tgtEl>
                                          <p:spTgt spid="194694"/>
                                        </p:tgtEl>
                                      </p:cBhvr>
                                    </p:animEffect>
                                  </p:childTnLst>
                                </p:cTn>
                              </p:par>
                              <p:par>
                                <p:cTn id="70" presetID="9" presetClass="emph" presetSubtype="0" nodeType="withEffect">
                                  <p:stCondLst>
                                    <p:cond delay="0"/>
                                  </p:stCondLst>
                                  <p:childTnLst>
                                    <p:set>
                                      <p:cBhvr rctx="PPT">
                                        <p:cTn id="71" dur="indefinite"/>
                                        <p:tgtEl>
                                          <p:spTgt spid="194684"/>
                                        </p:tgtEl>
                                        <p:attrNameLst>
                                          <p:attrName>style.opacity</p:attrName>
                                        </p:attrNameLst>
                                      </p:cBhvr>
                                      <p:to>
                                        <p:strVal val="0.25"/>
                                      </p:to>
                                    </p:set>
                                    <p:animEffect filter="image" prLst="opacity: 0.25">
                                      <p:cBhvr rctx="IE">
                                        <p:cTn id="72" dur="indefinite"/>
                                        <p:tgtEl>
                                          <p:spTgt spid="194684"/>
                                        </p:tgtEl>
                                      </p:cBhvr>
                                    </p:animEffect>
                                  </p:childTnLst>
                                </p:cTn>
                              </p:par>
                              <p:par>
                                <p:cTn id="73" presetID="9" presetClass="emph" presetSubtype="0" nodeType="withEffect">
                                  <p:stCondLst>
                                    <p:cond delay="0"/>
                                  </p:stCondLst>
                                  <p:childTnLst>
                                    <p:set>
                                      <p:cBhvr rctx="PPT">
                                        <p:cTn id="74" dur="indefinite"/>
                                        <p:tgtEl>
                                          <p:spTgt spid="194626"/>
                                        </p:tgtEl>
                                        <p:attrNameLst>
                                          <p:attrName>style.opacity</p:attrName>
                                        </p:attrNameLst>
                                      </p:cBhvr>
                                      <p:to>
                                        <p:strVal val="0.25"/>
                                      </p:to>
                                    </p:set>
                                    <p:animEffect filter="image" prLst="opacity: 0.25">
                                      <p:cBhvr rctx="IE">
                                        <p:cTn id="75" dur="indefinite"/>
                                        <p:tgtEl>
                                          <p:spTgt spid="194626"/>
                                        </p:tgtEl>
                                      </p:cBhvr>
                                    </p:animEffect>
                                  </p:childTnLst>
                                </p:cTn>
                              </p:par>
                              <p:par>
                                <p:cTn id="76" presetID="9" presetClass="emph" presetSubtype="0" nodeType="withEffect">
                                  <p:stCondLst>
                                    <p:cond delay="0"/>
                                  </p:stCondLst>
                                  <p:childTnLst>
                                    <p:set>
                                      <p:cBhvr rctx="PPT">
                                        <p:cTn id="77" dur="indefinite"/>
                                        <p:tgtEl>
                                          <p:spTgt spid="194672"/>
                                        </p:tgtEl>
                                        <p:attrNameLst>
                                          <p:attrName>style.opacity</p:attrName>
                                        </p:attrNameLst>
                                      </p:cBhvr>
                                      <p:to>
                                        <p:strVal val="0.25"/>
                                      </p:to>
                                    </p:set>
                                    <p:animEffect filter="image" prLst="opacity: 0.25">
                                      <p:cBhvr rctx="IE">
                                        <p:cTn id="78" dur="indefinite"/>
                                        <p:tgtEl>
                                          <p:spTgt spid="194672"/>
                                        </p:tgtEl>
                                      </p:cBhvr>
                                    </p:animEffect>
                                  </p:childTnLst>
                                </p:cTn>
                              </p:par>
                              <p:par>
                                <p:cTn id="79" presetID="10" presetClass="entr" presetSubtype="0" fill="hold" grpId="0" nodeType="withEffect">
                                  <p:stCondLst>
                                    <p:cond delay="0"/>
                                  </p:stCondLst>
                                  <p:childTnLst>
                                    <p:set>
                                      <p:cBhvr>
                                        <p:cTn id="80" dur="1" fill="hold">
                                          <p:stCondLst>
                                            <p:cond delay="0"/>
                                          </p:stCondLst>
                                        </p:cTn>
                                        <p:tgtEl>
                                          <p:spTgt spid="194702"/>
                                        </p:tgtEl>
                                        <p:attrNameLst>
                                          <p:attrName>style.visibility</p:attrName>
                                        </p:attrNameLst>
                                      </p:cBhvr>
                                      <p:to>
                                        <p:strVal val="visible"/>
                                      </p:to>
                                    </p:set>
                                    <p:animEffect transition="in" filter="fade">
                                      <p:cBhvr>
                                        <p:cTn id="81" dur="2000"/>
                                        <p:tgtEl>
                                          <p:spTgt spid="194702"/>
                                        </p:tgtEl>
                                      </p:cBhvr>
                                    </p:animEffect>
                                  </p:childTnLst>
                                </p:cTn>
                              </p:par>
                              <p:par>
                                <p:cTn id="82" presetID="10" presetClass="entr" presetSubtype="0" fill="hold" grpId="0" nodeType="withEffect">
                                  <p:stCondLst>
                                    <p:cond delay="0"/>
                                  </p:stCondLst>
                                  <p:childTnLst>
                                    <p:set>
                                      <p:cBhvr>
                                        <p:cTn id="83" dur="1" fill="hold">
                                          <p:stCondLst>
                                            <p:cond delay="0"/>
                                          </p:stCondLst>
                                        </p:cTn>
                                        <p:tgtEl>
                                          <p:spTgt spid="194701"/>
                                        </p:tgtEl>
                                        <p:attrNameLst>
                                          <p:attrName>style.visibility</p:attrName>
                                        </p:attrNameLst>
                                      </p:cBhvr>
                                      <p:to>
                                        <p:strVal val="visible"/>
                                      </p:to>
                                    </p:set>
                                    <p:animEffect transition="in" filter="fade">
                                      <p:cBhvr>
                                        <p:cTn id="84" dur="2000"/>
                                        <p:tgtEl>
                                          <p:spTgt spid="194701"/>
                                        </p:tgtEl>
                                      </p:cBhvr>
                                    </p:animEffect>
                                  </p:childTnLst>
                                </p:cTn>
                              </p:par>
                            </p:childTnLst>
                          </p:cTn>
                        </p:par>
                        <p:par>
                          <p:cTn id="85" fill="hold" nodeType="afterGroup">
                            <p:stCondLst>
                              <p:cond delay="13200"/>
                            </p:stCondLst>
                            <p:childTnLst>
                              <p:par>
                                <p:cTn id="86" presetID="35" presetClass="path" presetSubtype="0" accel="50000" decel="50000" fill="hold" nodeType="afterEffect">
                                  <p:stCondLst>
                                    <p:cond delay="0"/>
                                  </p:stCondLst>
                                  <p:childTnLst>
                                    <p:animMotion origin="layout" path="M -2.22222E-6 -7.40741E-7 L -0.1776 -0.01944 " pathEditMode="relative" rAng="0" ptsTypes="AA">
                                      <p:cBhvr>
                                        <p:cTn id="87" dur="3000" fill="hold"/>
                                        <p:tgtEl>
                                          <p:spTgt spid="194678"/>
                                        </p:tgtEl>
                                        <p:attrNameLst>
                                          <p:attrName>ppt_x</p:attrName>
                                          <p:attrName>ppt_y</p:attrName>
                                        </p:attrNameLst>
                                      </p:cBhvr>
                                      <p:rCtr x="-8889" y="-972"/>
                                    </p:animMotion>
                                  </p:childTnLst>
                                </p:cTn>
                              </p:par>
                              <p:par>
                                <p:cTn id="88" presetID="35" presetClass="path" presetSubtype="0" accel="50000" decel="50000" fill="hold" nodeType="withEffect">
                                  <p:stCondLst>
                                    <p:cond delay="0"/>
                                  </p:stCondLst>
                                  <p:childTnLst>
                                    <p:animMotion origin="layout" path="M -0.11145 0.00162 L -0.37187 0.00162 " pathEditMode="relative" rAng="0" ptsTypes="AA">
                                      <p:cBhvr>
                                        <p:cTn id="89" dur="3000" fill="hold"/>
                                        <p:tgtEl>
                                          <p:spTgt spid="194668"/>
                                        </p:tgtEl>
                                        <p:attrNameLst>
                                          <p:attrName>ppt_x</p:attrName>
                                          <p:attrName>ppt_y</p:attrName>
                                        </p:attrNameLst>
                                      </p:cBhvr>
                                      <p:rCtr x="-13021" y="0"/>
                                    </p:animMotion>
                                  </p:childTnLst>
                                </p:cTn>
                              </p:par>
                              <p:par>
                                <p:cTn id="90" presetID="10" presetClass="exit" presetSubtype="0" fill="hold" grpId="1" nodeType="withEffect">
                                  <p:stCondLst>
                                    <p:cond delay="0"/>
                                  </p:stCondLst>
                                  <p:childTnLst>
                                    <p:animEffect transition="out" filter="fade">
                                      <p:cBhvr>
                                        <p:cTn id="91" dur="2000"/>
                                        <p:tgtEl>
                                          <p:spTgt spid="194702"/>
                                        </p:tgtEl>
                                      </p:cBhvr>
                                    </p:animEffect>
                                    <p:set>
                                      <p:cBhvr>
                                        <p:cTn id="92" dur="1" fill="hold">
                                          <p:stCondLst>
                                            <p:cond delay="1999"/>
                                          </p:stCondLst>
                                        </p:cTn>
                                        <p:tgtEl>
                                          <p:spTgt spid="194702"/>
                                        </p:tgtEl>
                                        <p:attrNameLst>
                                          <p:attrName>style.visibility</p:attrName>
                                        </p:attrNameLst>
                                      </p:cBhvr>
                                      <p:to>
                                        <p:strVal val="hidden"/>
                                      </p:to>
                                    </p:set>
                                  </p:childTnLst>
                                </p:cTn>
                              </p:par>
                              <p:par>
                                <p:cTn id="93" presetID="10" presetClass="exit" presetSubtype="0" fill="hold" grpId="1" nodeType="withEffect">
                                  <p:stCondLst>
                                    <p:cond delay="0"/>
                                  </p:stCondLst>
                                  <p:childTnLst>
                                    <p:animEffect transition="out" filter="fade">
                                      <p:cBhvr>
                                        <p:cTn id="94" dur="2000"/>
                                        <p:tgtEl>
                                          <p:spTgt spid="194701"/>
                                        </p:tgtEl>
                                      </p:cBhvr>
                                    </p:animEffect>
                                    <p:set>
                                      <p:cBhvr>
                                        <p:cTn id="95" dur="1" fill="hold">
                                          <p:stCondLst>
                                            <p:cond delay="1999"/>
                                          </p:stCondLst>
                                        </p:cTn>
                                        <p:tgtEl>
                                          <p:spTgt spid="194701"/>
                                        </p:tgtEl>
                                        <p:attrNameLst>
                                          <p:attrName>style.visibility</p:attrName>
                                        </p:attrNameLst>
                                      </p:cBhvr>
                                      <p:to>
                                        <p:strVal val="hidden"/>
                                      </p:to>
                                    </p:set>
                                  </p:childTnLst>
                                </p:cTn>
                              </p:par>
                              <p:par>
                                <p:cTn id="96" presetID="35" presetClass="path" presetSubtype="0" accel="50000" decel="50000" fill="hold" grpId="2" nodeType="withEffect">
                                  <p:stCondLst>
                                    <p:cond delay="0"/>
                                  </p:stCondLst>
                                  <p:childTnLst>
                                    <p:animMotion origin="layout" path="M -0.21823 -0.17801 L -0.46823 -0.17801 " pathEditMode="relative" rAng="0" ptsTypes="AA">
                                      <p:cBhvr>
                                        <p:cTn id="97" dur="3000" fill="hold"/>
                                        <p:tgtEl>
                                          <p:spTgt spid="194697"/>
                                        </p:tgtEl>
                                        <p:attrNameLst>
                                          <p:attrName>ppt_x</p:attrName>
                                          <p:attrName>ppt_y</p:attrName>
                                        </p:attrNameLst>
                                      </p:cBhvr>
                                      <p:rCtr x="-12500" y="0"/>
                                    </p:animMotion>
                                  </p:childTnLst>
                                </p:cTn>
                              </p:par>
                              <p:par>
                                <p:cTn id="98" presetID="35" presetClass="path" presetSubtype="0" accel="50000" decel="50000" fill="hold" nodeType="withEffect">
                                  <p:stCondLst>
                                    <p:cond delay="0"/>
                                  </p:stCondLst>
                                  <p:childTnLst>
                                    <p:animMotion origin="layout" path="M 0.18993 -0.17963 L -0.06007 -0.17963 " pathEditMode="relative" rAng="0" ptsTypes="AA">
                                      <p:cBhvr>
                                        <p:cTn id="99" dur="3000" fill="hold"/>
                                        <p:tgtEl>
                                          <p:spTgt spid="194648"/>
                                        </p:tgtEl>
                                        <p:attrNameLst>
                                          <p:attrName>ppt_x</p:attrName>
                                          <p:attrName>ppt_y</p:attrName>
                                        </p:attrNameLst>
                                      </p:cBhvr>
                                      <p:rCtr x="-12500" y="0"/>
                                    </p:animMotion>
                                  </p:childTnLst>
                                </p:cTn>
                              </p:par>
                            </p:childTnLst>
                          </p:cTn>
                        </p:par>
                        <p:par>
                          <p:cTn id="100" fill="hold" nodeType="afterGroup">
                            <p:stCondLst>
                              <p:cond delay="16200"/>
                            </p:stCondLst>
                            <p:childTnLst>
                              <p:par>
                                <p:cTn id="101" presetID="10" presetClass="entr" presetSubtype="0" fill="hold" grpId="0" nodeType="afterEffect">
                                  <p:stCondLst>
                                    <p:cond delay="0"/>
                                  </p:stCondLst>
                                  <p:childTnLst>
                                    <p:set>
                                      <p:cBhvr>
                                        <p:cTn id="102" dur="1" fill="hold">
                                          <p:stCondLst>
                                            <p:cond delay="0"/>
                                          </p:stCondLst>
                                        </p:cTn>
                                        <p:tgtEl>
                                          <p:spTgt spid="194704"/>
                                        </p:tgtEl>
                                        <p:attrNameLst>
                                          <p:attrName>style.visibility</p:attrName>
                                        </p:attrNameLst>
                                      </p:cBhvr>
                                      <p:to>
                                        <p:strVal val="visible"/>
                                      </p:to>
                                    </p:set>
                                    <p:animEffect transition="in" filter="fade">
                                      <p:cBhvr>
                                        <p:cTn id="103" dur="2000"/>
                                        <p:tgtEl>
                                          <p:spTgt spid="194704"/>
                                        </p:tgtEl>
                                      </p:cBhvr>
                                    </p:animEffect>
                                  </p:childTnLst>
                                </p:cTn>
                              </p:par>
                              <p:par>
                                <p:cTn id="104" presetID="10" presetClass="exit" presetSubtype="0" fill="hold" grpId="0" nodeType="withEffect">
                                  <p:stCondLst>
                                    <p:cond delay="0"/>
                                  </p:stCondLst>
                                  <p:childTnLst>
                                    <p:animEffect transition="out" filter="fade">
                                      <p:cBhvr>
                                        <p:cTn id="105" dur="1000"/>
                                        <p:tgtEl>
                                          <p:spTgt spid="194572"/>
                                        </p:tgtEl>
                                      </p:cBhvr>
                                    </p:animEffect>
                                    <p:set>
                                      <p:cBhvr>
                                        <p:cTn id="106" dur="1" fill="hold">
                                          <p:stCondLst>
                                            <p:cond delay="999"/>
                                          </p:stCondLst>
                                        </p:cTn>
                                        <p:tgtEl>
                                          <p:spTgt spid="194572"/>
                                        </p:tgtEl>
                                        <p:attrNameLst>
                                          <p:attrName>style.visibility</p:attrName>
                                        </p:attrNameLst>
                                      </p:cBhvr>
                                      <p:to>
                                        <p:strVal val="hidden"/>
                                      </p:to>
                                    </p:set>
                                  </p:childTnLst>
                                </p:cTn>
                              </p:par>
                            </p:childTnLst>
                          </p:cTn>
                        </p:par>
                        <p:par>
                          <p:cTn id="107" fill="hold" nodeType="afterGroup">
                            <p:stCondLst>
                              <p:cond delay="18200"/>
                            </p:stCondLst>
                            <p:childTnLst>
                              <p:par>
                                <p:cTn id="108" presetID="10" presetClass="entr" presetSubtype="0" fill="hold" grpId="0" nodeType="afterEffect">
                                  <p:stCondLst>
                                    <p:cond delay="0"/>
                                  </p:stCondLst>
                                  <p:childTnLst>
                                    <p:set>
                                      <p:cBhvr>
                                        <p:cTn id="109" dur="1" fill="hold">
                                          <p:stCondLst>
                                            <p:cond delay="0"/>
                                          </p:stCondLst>
                                        </p:cTn>
                                        <p:tgtEl>
                                          <p:spTgt spid="194710"/>
                                        </p:tgtEl>
                                        <p:attrNameLst>
                                          <p:attrName>style.visibility</p:attrName>
                                        </p:attrNameLst>
                                      </p:cBhvr>
                                      <p:to>
                                        <p:strVal val="visible"/>
                                      </p:to>
                                    </p:set>
                                    <p:animEffect transition="in" filter="fade">
                                      <p:cBhvr>
                                        <p:cTn id="110" dur="2000"/>
                                        <p:tgtEl>
                                          <p:spTgt spid="194710"/>
                                        </p:tgtEl>
                                      </p:cBhvr>
                                    </p:animEffect>
                                  </p:childTnLst>
                                </p:cTn>
                              </p:par>
                            </p:childTnLst>
                          </p:cTn>
                        </p:par>
                        <p:par>
                          <p:cTn id="111" fill="hold" nodeType="afterGroup">
                            <p:stCondLst>
                              <p:cond delay="20200"/>
                            </p:stCondLst>
                            <p:childTnLst>
                              <p:par>
                                <p:cTn id="112" presetID="35" presetClass="path" presetSubtype="0" accel="50000" decel="50000" fill="hold" grpId="3" nodeType="afterEffect">
                                  <p:stCondLst>
                                    <p:cond delay="0"/>
                                  </p:stCondLst>
                                  <p:childTnLst>
                                    <p:animMotion origin="layout" path="M -0.46823 -0.178 L -0.60573 -0.17662 " pathEditMode="relative" rAng="0" ptsTypes="AA">
                                      <p:cBhvr>
                                        <p:cTn id="113" dur="3000" fill="hold"/>
                                        <p:tgtEl>
                                          <p:spTgt spid="194697"/>
                                        </p:tgtEl>
                                        <p:attrNameLst>
                                          <p:attrName>ppt_x</p:attrName>
                                          <p:attrName>ppt_y</p:attrName>
                                        </p:attrNameLst>
                                      </p:cBhvr>
                                      <p:rCtr x="-6875" y="69"/>
                                    </p:animMotion>
                                  </p:childTnLst>
                                </p:cTn>
                              </p:par>
                              <p:par>
                                <p:cTn id="114" presetID="35" presetClass="path" presetSubtype="0" accel="50000" decel="50000" fill="hold" nodeType="withEffect">
                                  <p:stCondLst>
                                    <p:cond delay="0"/>
                                  </p:stCondLst>
                                  <p:childTnLst>
                                    <p:animMotion origin="layout" path="M -0.06007 -0.17963 L -0.19757 -0.17963 " pathEditMode="relative" rAng="0" ptsTypes="AA">
                                      <p:cBhvr>
                                        <p:cTn id="115" dur="3000" fill="hold"/>
                                        <p:tgtEl>
                                          <p:spTgt spid="194648"/>
                                        </p:tgtEl>
                                        <p:attrNameLst>
                                          <p:attrName>ppt_x</p:attrName>
                                          <p:attrName>ppt_y</p:attrName>
                                        </p:attrNameLst>
                                      </p:cBhvr>
                                      <p:rCtr x="-6875" y="0"/>
                                    </p:animMotion>
                                  </p:childTnLst>
                                </p:cTn>
                              </p:par>
                              <p:par>
                                <p:cTn id="116" presetID="35" presetClass="path" presetSubtype="0" accel="50000" decel="50000" fill="hold" nodeType="withEffect">
                                  <p:stCondLst>
                                    <p:cond delay="0"/>
                                  </p:stCondLst>
                                  <p:childTnLst>
                                    <p:animMotion origin="layout" path="M -0.37187 0.00162 L -0.54062 0.0044 " pathEditMode="relative" rAng="0" ptsTypes="AA">
                                      <p:cBhvr>
                                        <p:cTn id="117" dur="3000" fill="hold"/>
                                        <p:tgtEl>
                                          <p:spTgt spid="194668"/>
                                        </p:tgtEl>
                                        <p:attrNameLst>
                                          <p:attrName>ppt_x</p:attrName>
                                          <p:attrName>ppt_y</p:attrName>
                                        </p:attrNameLst>
                                      </p:cBhvr>
                                      <p:rCtr x="-8438" y="139"/>
                                    </p:animMotion>
                                  </p:childTnLst>
                                </p:cTn>
                              </p:par>
                              <p:par>
                                <p:cTn id="118" presetID="10" presetClass="exit" presetSubtype="0" fill="hold" grpId="1" nodeType="withEffect">
                                  <p:stCondLst>
                                    <p:cond delay="0"/>
                                  </p:stCondLst>
                                  <p:childTnLst>
                                    <p:animEffect transition="out" filter="fade">
                                      <p:cBhvr>
                                        <p:cTn id="119" dur="2000"/>
                                        <p:tgtEl>
                                          <p:spTgt spid="194710"/>
                                        </p:tgtEl>
                                      </p:cBhvr>
                                    </p:animEffect>
                                    <p:set>
                                      <p:cBhvr>
                                        <p:cTn id="120" dur="1" fill="hold">
                                          <p:stCondLst>
                                            <p:cond delay="1999"/>
                                          </p:stCondLst>
                                        </p:cTn>
                                        <p:tgtEl>
                                          <p:spTgt spid="194710"/>
                                        </p:tgtEl>
                                        <p:attrNameLst>
                                          <p:attrName>style.visibility</p:attrName>
                                        </p:attrNameLst>
                                      </p:cBhvr>
                                      <p:to>
                                        <p:strVal val="hidden"/>
                                      </p:to>
                                    </p:set>
                                  </p:childTnLst>
                                </p:cTn>
                              </p:par>
                            </p:childTnLst>
                          </p:cTn>
                        </p:par>
                        <p:par>
                          <p:cTn id="121" fill="hold" nodeType="afterGroup">
                            <p:stCondLst>
                              <p:cond delay="23200"/>
                            </p:stCondLst>
                            <p:childTnLst>
                              <p:par>
                                <p:cTn id="122" presetID="27" presetClass="entr" presetSubtype="0" fill="hold" grpId="0" nodeType="afterEffect">
                                  <p:stCondLst>
                                    <p:cond delay="0"/>
                                  </p:stCondLst>
                                  <p:iterate type="lt">
                                    <p:tmPct val="50000"/>
                                  </p:iterate>
                                  <p:childTnLst>
                                    <p:set>
                                      <p:cBhvr>
                                        <p:cTn id="123" dur="1" fill="hold">
                                          <p:stCondLst>
                                            <p:cond delay="0"/>
                                          </p:stCondLst>
                                        </p:cTn>
                                        <p:tgtEl>
                                          <p:spTgt spid="194709"/>
                                        </p:tgtEl>
                                        <p:attrNameLst>
                                          <p:attrName>style.visibility</p:attrName>
                                        </p:attrNameLst>
                                      </p:cBhvr>
                                      <p:to>
                                        <p:strVal val="visible"/>
                                      </p:to>
                                    </p:set>
                                    <p:anim calcmode="discrete" valueType="clr">
                                      <p:cBhvr override="childStyle">
                                        <p:cTn id="124" dur="80"/>
                                        <p:tgtEl>
                                          <p:spTgt spid="194709"/>
                                        </p:tgtEl>
                                        <p:attrNameLst>
                                          <p:attrName>style.color</p:attrName>
                                        </p:attrNameLst>
                                      </p:cBhvr>
                                      <p:tavLst>
                                        <p:tav tm="0">
                                          <p:val>
                                            <p:clrVal>
                                              <a:schemeClr val="accent2"/>
                                            </p:clrVal>
                                          </p:val>
                                        </p:tav>
                                        <p:tav tm="50000">
                                          <p:val>
                                            <p:clrVal>
                                              <a:schemeClr val="hlink"/>
                                            </p:clrVal>
                                          </p:val>
                                        </p:tav>
                                      </p:tavLst>
                                    </p:anim>
                                    <p:anim calcmode="discrete" valueType="clr">
                                      <p:cBhvr>
                                        <p:cTn id="125" dur="80"/>
                                        <p:tgtEl>
                                          <p:spTgt spid="194709"/>
                                        </p:tgtEl>
                                        <p:attrNameLst>
                                          <p:attrName>fillcolor</p:attrName>
                                        </p:attrNameLst>
                                      </p:cBhvr>
                                      <p:tavLst>
                                        <p:tav tm="0">
                                          <p:val>
                                            <p:clrVal>
                                              <a:schemeClr val="accent2"/>
                                            </p:clrVal>
                                          </p:val>
                                        </p:tav>
                                        <p:tav tm="50000">
                                          <p:val>
                                            <p:clrVal>
                                              <a:schemeClr val="hlink"/>
                                            </p:clrVal>
                                          </p:val>
                                        </p:tav>
                                      </p:tavLst>
                                    </p:anim>
                                    <p:set>
                                      <p:cBhvr>
                                        <p:cTn id="126" dur="80"/>
                                        <p:tgtEl>
                                          <p:spTgt spid="194709"/>
                                        </p:tgtEl>
                                        <p:attrNameLst>
                                          <p:attrName>fill.type</p:attrName>
                                        </p:attrNameLst>
                                      </p:cBhvr>
                                      <p:to>
                                        <p:strVal val="solid"/>
                                      </p:to>
                                    </p:set>
                                  </p:childTnLst>
                                </p:cTn>
                              </p:par>
                              <p:par>
                                <p:cTn id="127" presetID="9" presetClass="entr" presetSubtype="0" fill="hold" nodeType="withEffect">
                                  <p:stCondLst>
                                    <p:cond delay="0"/>
                                  </p:stCondLst>
                                  <p:childTnLst>
                                    <p:set>
                                      <p:cBhvr>
                                        <p:cTn id="128" dur="1" fill="hold">
                                          <p:stCondLst>
                                            <p:cond delay="0"/>
                                          </p:stCondLst>
                                        </p:cTn>
                                        <p:tgtEl>
                                          <p:spTgt spid="194708"/>
                                        </p:tgtEl>
                                        <p:attrNameLst>
                                          <p:attrName>style.visibility</p:attrName>
                                        </p:attrNameLst>
                                      </p:cBhvr>
                                      <p:to>
                                        <p:strVal val="visible"/>
                                      </p:to>
                                    </p:set>
                                    <p:animEffect transition="in" filter="dissolve">
                                      <p:cBhvr>
                                        <p:cTn id="129" dur="500"/>
                                        <p:tgtEl>
                                          <p:spTgt spid="194708"/>
                                        </p:tgtEl>
                                      </p:cBhvr>
                                    </p:animEffect>
                                  </p:childTnLst>
                                </p:cTn>
                              </p:par>
                              <p:par>
                                <p:cTn id="130" presetID="10" presetClass="exit" presetSubtype="0" fill="hold" grpId="1" nodeType="withEffect">
                                  <p:stCondLst>
                                    <p:cond delay="0"/>
                                  </p:stCondLst>
                                  <p:childTnLst>
                                    <p:animEffect transition="out" filter="fade">
                                      <p:cBhvr>
                                        <p:cTn id="131" dur="500"/>
                                        <p:tgtEl>
                                          <p:spTgt spid="194704"/>
                                        </p:tgtEl>
                                      </p:cBhvr>
                                    </p:animEffect>
                                    <p:set>
                                      <p:cBhvr>
                                        <p:cTn id="132" dur="1" fill="hold">
                                          <p:stCondLst>
                                            <p:cond delay="499"/>
                                          </p:stCondLst>
                                        </p:cTn>
                                        <p:tgtEl>
                                          <p:spTgt spid="194704"/>
                                        </p:tgtEl>
                                        <p:attrNameLst>
                                          <p:attrName>style.visibility</p:attrName>
                                        </p:attrNameLst>
                                      </p:cBhvr>
                                      <p:to>
                                        <p:strVal val="hidden"/>
                                      </p:to>
                                    </p:set>
                                  </p:childTnLst>
                                </p:cTn>
                              </p:par>
                            </p:childTnLst>
                          </p:cTn>
                        </p:par>
                        <p:par>
                          <p:cTn id="133" fill="hold" nodeType="afterGroup">
                            <p:stCondLst>
                              <p:cond delay="23880"/>
                            </p:stCondLst>
                            <p:childTnLst>
                              <p:par>
                                <p:cTn id="134" presetID="9" presetClass="entr" presetSubtype="0" fill="hold" nodeType="afterEffect">
                                  <p:stCondLst>
                                    <p:cond delay="1000"/>
                                  </p:stCondLst>
                                  <p:childTnLst>
                                    <p:set>
                                      <p:cBhvr>
                                        <p:cTn id="135" dur="1" fill="hold">
                                          <p:stCondLst>
                                            <p:cond delay="0"/>
                                          </p:stCondLst>
                                        </p:cTn>
                                        <p:tgtEl>
                                          <p:spTgt spid="194707"/>
                                        </p:tgtEl>
                                        <p:attrNameLst>
                                          <p:attrName>style.visibility</p:attrName>
                                        </p:attrNameLst>
                                      </p:cBhvr>
                                      <p:to>
                                        <p:strVal val="visible"/>
                                      </p:to>
                                    </p:set>
                                    <p:animEffect transition="in" filter="dissolve">
                                      <p:cBhvr>
                                        <p:cTn id="136" dur="500"/>
                                        <p:tgtEl>
                                          <p:spTgt spid="194707"/>
                                        </p:tgtEl>
                                      </p:cBhvr>
                                    </p:animEffect>
                                  </p:childTnLst>
                                </p:cTn>
                              </p:par>
                              <p:par>
                                <p:cTn id="137" presetID="9" presetClass="entr" presetSubtype="0" fill="hold" grpId="0" nodeType="withEffect">
                                  <p:stCondLst>
                                    <p:cond delay="1000"/>
                                  </p:stCondLst>
                                  <p:childTnLst>
                                    <p:set>
                                      <p:cBhvr>
                                        <p:cTn id="138" dur="1" fill="hold">
                                          <p:stCondLst>
                                            <p:cond delay="0"/>
                                          </p:stCondLst>
                                        </p:cTn>
                                        <p:tgtEl>
                                          <p:spTgt spid="194705"/>
                                        </p:tgtEl>
                                        <p:attrNameLst>
                                          <p:attrName>style.visibility</p:attrName>
                                        </p:attrNameLst>
                                      </p:cBhvr>
                                      <p:to>
                                        <p:strVal val="visible"/>
                                      </p:to>
                                    </p:set>
                                    <p:animEffect transition="in" filter="dissolve">
                                      <p:cBhvr>
                                        <p:cTn id="139" dur="500"/>
                                        <p:tgtEl>
                                          <p:spTgt spid="194705"/>
                                        </p:tgtEl>
                                      </p:cBhvr>
                                    </p:animEffect>
                                  </p:childTnLst>
                                </p:cTn>
                              </p:par>
                              <p:par>
                                <p:cTn id="140" presetID="1" presetClass="entr" presetSubtype="0" fill="hold" grpId="0" nodeType="withEffect">
                                  <p:stCondLst>
                                    <p:cond delay="1000"/>
                                  </p:stCondLst>
                                  <p:childTnLst>
                                    <p:set>
                                      <p:cBhvr>
                                        <p:cTn id="141" dur="1" fill="hold">
                                          <p:stCondLst>
                                            <p:cond delay="0"/>
                                          </p:stCondLst>
                                        </p:cTn>
                                        <p:tgtEl>
                                          <p:spTgt spid="194706"/>
                                        </p:tgtEl>
                                        <p:attrNameLst>
                                          <p:attrName>style.visibility</p:attrName>
                                        </p:attrNameLst>
                                      </p:cBhvr>
                                      <p:to>
                                        <p:strVal val="visible"/>
                                      </p:to>
                                    </p:set>
                                  </p:childTnLst>
                                </p:cTn>
                              </p:par>
                              <p:par>
                                <p:cTn id="142" presetID="1" presetClass="entr" presetSubtype="0" fill="hold" nodeType="withEffect">
                                  <p:stCondLst>
                                    <p:cond delay="1000"/>
                                  </p:stCondLst>
                                  <p:childTnLst>
                                    <p:set>
                                      <p:cBhvr>
                                        <p:cTn id="143" dur="1" fill="hold">
                                          <p:stCondLst>
                                            <p:cond delay="0"/>
                                          </p:stCondLst>
                                        </p:cTn>
                                        <p:tgtEl>
                                          <p:spTgt spid="3"/>
                                        </p:tgtEl>
                                        <p:attrNameLst>
                                          <p:attrName>style.visibility</p:attrName>
                                        </p:attrNameLst>
                                      </p:cBhvr>
                                      <p:to>
                                        <p:strVal val="visible"/>
                                      </p:to>
                                    </p:set>
                                  </p:childTnLst>
                                </p:cTn>
                              </p:par>
                            </p:childTnLst>
                          </p:cTn>
                        </p:par>
                        <p:par>
                          <p:cTn id="144" fill="hold" nodeType="afterGroup">
                            <p:stCondLst>
                              <p:cond delay="25380"/>
                            </p:stCondLst>
                            <p:childTnLst>
                              <p:par>
                                <p:cTn id="145" presetID="35" presetClass="emph" presetSubtype="0" repeatCount="5000" fill="hold" grpId="1" nodeType="afterEffect">
                                  <p:stCondLst>
                                    <p:cond delay="0"/>
                                  </p:stCondLst>
                                  <p:childTnLst>
                                    <p:anim calcmode="discrete" valueType="str">
                                      <p:cBhvr>
                                        <p:cTn id="146" dur="1000" fill="hold"/>
                                        <p:tgtEl>
                                          <p:spTgt spid="194705"/>
                                        </p:tgtEl>
                                        <p:attrNameLst>
                                          <p:attrName>style.visibility</p:attrName>
                                        </p:attrNameLst>
                                      </p:cBhvr>
                                      <p:tavLst>
                                        <p:tav tm="0">
                                          <p:val>
                                            <p:strVal val="hidden"/>
                                          </p:val>
                                        </p:tav>
                                        <p:tav tm="50000">
                                          <p:val>
                                            <p:strVal val="visible"/>
                                          </p:val>
                                        </p:tav>
                                      </p:tavLst>
                                    </p:anim>
                                  </p:childTnLst>
                                </p:cTn>
                              </p:par>
                              <p:par>
                                <p:cTn id="147" presetID="35" presetClass="emph" presetSubtype="0" repeatCount="5000" fill="hold" grpId="1" nodeType="withEffect">
                                  <p:stCondLst>
                                    <p:cond delay="0"/>
                                  </p:stCondLst>
                                  <p:childTnLst>
                                    <p:anim calcmode="discrete" valueType="str">
                                      <p:cBhvr>
                                        <p:cTn id="148" dur="1000" fill="hold"/>
                                        <p:tgtEl>
                                          <p:spTgt spid="194706"/>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72" grpId="0" animBg="1"/>
      <p:bldP spid="194630" grpId="0" animBg="1"/>
      <p:bldP spid="194631" grpId="0" animBg="1"/>
      <p:bldP spid="194632" grpId="0" animBg="1"/>
      <p:bldP spid="194633" grpId="0" animBg="1"/>
      <p:bldP spid="194706" grpId="0" animBg="1"/>
      <p:bldP spid="194706" grpId="1" animBg="1"/>
      <p:bldP spid="194634" grpId="0" animBg="1"/>
      <p:bldP spid="194635" grpId="0" animBg="1"/>
      <p:bldP spid="194629" grpId="0" animBg="1"/>
      <p:bldP spid="194697" grpId="0" animBg="1"/>
      <p:bldP spid="194697" grpId="1" animBg="1"/>
      <p:bldP spid="194697" grpId="2" animBg="1"/>
      <p:bldP spid="194697" grpId="3" animBg="1"/>
      <p:bldP spid="194701" grpId="0" animBg="1"/>
      <p:bldP spid="194701" grpId="1" animBg="1"/>
      <p:bldP spid="194702" grpId="0" animBg="1"/>
      <p:bldP spid="194702" grpId="1" animBg="1"/>
      <p:bldP spid="194704" grpId="0"/>
      <p:bldP spid="194704" grpId="1"/>
      <p:bldP spid="194705" grpId="0" animBg="1"/>
      <p:bldP spid="194705" grpId="1" animBg="1"/>
      <p:bldP spid="194709" grpId="0"/>
      <p:bldP spid="194710" grpId="0" animBg="1"/>
      <p:bldP spid="194710" grpId="1"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0134A35E-98EA-411E-A1D8-F5F9A58E8B65}"/>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1923" name="Line 3">
            <a:extLst>
              <a:ext uri="{FF2B5EF4-FFF2-40B4-BE49-F238E27FC236}">
                <a16:creationId xmlns:a16="http://schemas.microsoft.com/office/drawing/2014/main" id="{8990070D-76C4-481B-B949-8AFBA09B784B}"/>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0356" name="Text Box 4">
            <a:extLst>
              <a:ext uri="{FF2B5EF4-FFF2-40B4-BE49-F238E27FC236}">
                <a16:creationId xmlns:a16="http://schemas.microsoft.com/office/drawing/2014/main" id="{D8F56149-120E-4022-91DD-F0377FBBA70F}"/>
              </a:ext>
            </a:extLst>
          </p:cNvPr>
          <p:cNvSpPr txBox="1">
            <a:spLocks noChangeArrowheads="1"/>
          </p:cNvSpPr>
          <p:nvPr/>
        </p:nvSpPr>
        <p:spPr bwMode="auto">
          <a:xfrm>
            <a:off x="588963" y="1060450"/>
            <a:ext cx="2852737"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Punt Proper Positioning</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81925" name="Rectangle 5">
            <a:extLst>
              <a:ext uri="{FF2B5EF4-FFF2-40B4-BE49-F238E27FC236}">
                <a16:creationId xmlns:a16="http://schemas.microsoft.com/office/drawing/2014/main" id="{6644D478-59C0-4DF4-9E51-31486872C49C}"/>
              </a:ext>
            </a:extLst>
          </p:cNvPr>
          <p:cNvSpPr>
            <a:spLocks noChangeArrowheads="1"/>
          </p:cNvSpPr>
          <p:nvPr/>
        </p:nvSpPr>
        <p:spPr bwMode="auto">
          <a:xfrm>
            <a:off x="733425" y="1933575"/>
            <a:ext cx="81407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81926" name="Line 6">
            <a:extLst>
              <a:ext uri="{FF2B5EF4-FFF2-40B4-BE49-F238E27FC236}">
                <a16:creationId xmlns:a16="http://schemas.microsoft.com/office/drawing/2014/main" id="{FED2F7DF-AB4A-49D7-B279-3FBC1061864E}"/>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27" name="Line 7">
            <a:extLst>
              <a:ext uri="{FF2B5EF4-FFF2-40B4-BE49-F238E27FC236}">
                <a16:creationId xmlns:a16="http://schemas.microsoft.com/office/drawing/2014/main" id="{669B29D8-C41F-42E3-80B2-76B033286431}"/>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28" name="Line 8">
            <a:extLst>
              <a:ext uri="{FF2B5EF4-FFF2-40B4-BE49-F238E27FC236}">
                <a16:creationId xmlns:a16="http://schemas.microsoft.com/office/drawing/2014/main" id="{E8CEFC51-A4CC-4D3F-A471-9E9BCCECCDA2}"/>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29" name="Line 9">
            <a:extLst>
              <a:ext uri="{FF2B5EF4-FFF2-40B4-BE49-F238E27FC236}">
                <a16:creationId xmlns:a16="http://schemas.microsoft.com/office/drawing/2014/main" id="{FF95B410-979B-4CB4-94FB-6D73E132A652}"/>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30" name="Rectangle 11">
            <a:extLst>
              <a:ext uri="{FF2B5EF4-FFF2-40B4-BE49-F238E27FC236}">
                <a16:creationId xmlns:a16="http://schemas.microsoft.com/office/drawing/2014/main" id="{E4270850-4339-417B-B9F0-0BAB7CD7CCCD}"/>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1931" name="Rectangle 12">
            <a:extLst>
              <a:ext uri="{FF2B5EF4-FFF2-40B4-BE49-F238E27FC236}">
                <a16:creationId xmlns:a16="http://schemas.microsoft.com/office/drawing/2014/main" id="{B148E537-491A-4120-8561-06408D46A103}"/>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1932" name="Rectangle 13">
            <a:extLst>
              <a:ext uri="{FF2B5EF4-FFF2-40B4-BE49-F238E27FC236}">
                <a16:creationId xmlns:a16="http://schemas.microsoft.com/office/drawing/2014/main" id="{7F13EA9C-5292-4860-9076-2FD9D91F339E}"/>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1933" name="Rectangle 14">
            <a:extLst>
              <a:ext uri="{FF2B5EF4-FFF2-40B4-BE49-F238E27FC236}">
                <a16:creationId xmlns:a16="http://schemas.microsoft.com/office/drawing/2014/main" id="{1ED998FA-D231-48C5-89B6-9F2AF015C64C}"/>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1934" name="Line 15">
            <a:extLst>
              <a:ext uri="{FF2B5EF4-FFF2-40B4-BE49-F238E27FC236}">
                <a16:creationId xmlns:a16="http://schemas.microsoft.com/office/drawing/2014/main" id="{4C1ED277-81DA-4A6E-B404-71C627F9BDB0}"/>
              </a:ext>
            </a:extLst>
          </p:cNvPr>
          <p:cNvSpPr>
            <a:spLocks noChangeShapeType="1"/>
          </p:cNvSpPr>
          <p:nvPr/>
        </p:nvSpPr>
        <p:spPr bwMode="auto">
          <a:xfrm>
            <a:off x="5292725" y="1944688"/>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35" name="Line 16">
            <a:extLst>
              <a:ext uri="{FF2B5EF4-FFF2-40B4-BE49-F238E27FC236}">
                <a16:creationId xmlns:a16="http://schemas.microsoft.com/office/drawing/2014/main" id="{9D1A53DB-6BC7-4BC1-B34B-E474E1F87E3A}"/>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36" name="Line 17">
            <a:extLst>
              <a:ext uri="{FF2B5EF4-FFF2-40B4-BE49-F238E27FC236}">
                <a16:creationId xmlns:a16="http://schemas.microsoft.com/office/drawing/2014/main" id="{A928ABB6-AC9D-47DC-8F83-2462476E51B3}"/>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0370" name="Text Box 18">
            <a:extLst>
              <a:ext uri="{FF2B5EF4-FFF2-40B4-BE49-F238E27FC236}">
                <a16:creationId xmlns:a16="http://schemas.microsoft.com/office/drawing/2014/main" id="{098603FF-EB4C-4D48-9620-D4EA6DEDAFC4}"/>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00371" name="Text Box 19">
            <a:extLst>
              <a:ext uri="{FF2B5EF4-FFF2-40B4-BE49-F238E27FC236}">
                <a16:creationId xmlns:a16="http://schemas.microsoft.com/office/drawing/2014/main" id="{244CA153-F1EE-48EB-AE6C-C3CDDA6E4CE7}"/>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00372" name="Text Box 20">
            <a:extLst>
              <a:ext uri="{FF2B5EF4-FFF2-40B4-BE49-F238E27FC236}">
                <a16:creationId xmlns:a16="http://schemas.microsoft.com/office/drawing/2014/main" id="{A2E582D5-B612-487D-B6B4-2741A5E7935E}"/>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00373" name="Text Box 21">
            <a:extLst>
              <a:ext uri="{FF2B5EF4-FFF2-40B4-BE49-F238E27FC236}">
                <a16:creationId xmlns:a16="http://schemas.microsoft.com/office/drawing/2014/main" id="{2433BEF7-9E26-4B64-8CD5-17D2353A45B7}"/>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00374" name="Text Box 22">
            <a:extLst>
              <a:ext uri="{FF2B5EF4-FFF2-40B4-BE49-F238E27FC236}">
                <a16:creationId xmlns:a16="http://schemas.microsoft.com/office/drawing/2014/main" id="{616F0A7B-C932-4A9D-9562-F1CD07C96365}"/>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00375" name="Text Box 23">
            <a:extLst>
              <a:ext uri="{FF2B5EF4-FFF2-40B4-BE49-F238E27FC236}">
                <a16:creationId xmlns:a16="http://schemas.microsoft.com/office/drawing/2014/main" id="{B22AEE0B-E19F-4650-9651-8C511C37944A}"/>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00376" name="Text Box 24">
            <a:extLst>
              <a:ext uri="{FF2B5EF4-FFF2-40B4-BE49-F238E27FC236}">
                <a16:creationId xmlns:a16="http://schemas.microsoft.com/office/drawing/2014/main" id="{A4550506-2BEA-413E-84FE-BFE754505BDC}"/>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81944" name="Line 25">
            <a:extLst>
              <a:ext uri="{FF2B5EF4-FFF2-40B4-BE49-F238E27FC236}">
                <a16:creationId xmlns:a16="http://schemas.microsoft.com/office/drawing/2014/main" id="{446E0BB4-0035-4B76-A80E-E92612BFA7CB}"/>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45" name="Rectangle 26">
            <a:extLst>
              <a:ext uri="{FF2B5EF4-FFF2-40B4-BE49-F238E27FC236}">
                <a16:creationId xmlns:a16="http://schemas.microsoft.com/office/drawing/2014/main" id="{696CA555-7045-4556-895F-132B9B7F47CA}"/>
              </a:ext>
            </a:extLst>
          </p:cNvPr>
          <p:cNvSpPr>
            <a:spLocks noChangeArrowheads="1"/>
          </p:cNvSpPr>
          <p:nvPr/>
        </p:nvSpPr>
        <p:spPr bwMode="auto">
          <a:xfrm>
            <a:off x="4064000" y="5829300"/>
            <a:ext cx="43434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1946" name="Line 30">
            <a:extLst>
              <a:ext uri="{FF2B5EF4-FFF2-40B4-BE49-F238E27FC236}">
                <a16:creationId xmlns:a16="http://schemas.microsoft.com/office/drawing/2014/main" id="{E195DDA6-305B-4CE0-83CB-D13EC4BE609F}"/>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47" name="Line 31">
            <a:extLst>
              <a:ext uri="{FF2B5EF4-FFF2-40B4-BE49-F238E27FC236}">
                <a16:creationId xmlns:a16="http://schemas.microsoft.com/office/drawing/2014/main" id="{428B6464-F947-4830-A11B-E72E343F5D7F}"/>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48" name="Line 32">
            <a:extLst>
              <a:ext uri="{FF2B5EF4-FFF2-40B4-BE49-F238E27FC236}">
                <a16:creationId xmlns:a16="http://schemas.microsoft.com/office/drawing/2014/main" id="{7E4D7128-A185-4222-A558-53EB12A4A92A}"/>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49" name="Line 33">
            <a:extLst>
              <a:ext uri="{FF2B5EF4-FFF2-40B4-BE49-F238E27FC236}">
                <a16:creationId xmlns:a16="http://schemas.microsoft.com/office/drawing/2014/main" id="{F93AA0D8-281D-42DE-9FD5-6A703B99CFB2}"/>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50" name="Line 34">
            <a:extLst>
              <a:ext uri="{FF2B5EF4-FFF2-40B4-BE49-F238E27FC236}">
                <a16:creationId xmlns:a16="http://schemas.microsoft.com/office/drawing/2014/main" id="{49AE5FD2-E087-4732-BFFD-119D38B86E4A}"/>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51" name="Line 35">
            <a:extLst>
              <a:ext uri="{FF2B5EF4-FFF2-40B4-BE49-F238E27FC236}">
                <a16:creationId xmlns:a16="http://schemas.microsoft.com/office/drawing/2014/main" id="{3DD83FC4-77A6-42DB-941B-1AF1FB344962}"/>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52" name="Line 36">
            <a:extLst>
              <a:ext uri="{FF2B5EF4-FFF2-40B4-BE49-F238E27FC236}">
                <a16:creationId xmlns:a16="http://schemas.microsoft.com/office/drawing/2014/main" id="{B8DCE147-69D8-4995-A5D6-03B3E361639D}"/>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53" name="Line 37">
            <a:extLst>
              <a:ext uri="{FF2B5EF4-FFF2-40B4-BE49-F238E27FC236}">
                <a16:creationId xmlns:a16="http://schemas.microsoft.com/office/drawing/2014/main" id="{1669EA26-E652-4BA1-970B-85D831D04E53}"/>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54" name="Line 38">
            <a:extLst>
              <a:ext uri="{FF2B5EF4-FFF2-40B4-BE49-F238E27FC236}">
                <a16:creationId xmlns:a16="http://schemas.microsoft.com/office/drawing/2014/main" id="{9A83F2F2-D31B-417E-91B5-7AC4FF8B1000}"/>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55" name="Line 39">
            <a:extLst>
              <a:ext uri="{FF2B5EF4-FFF2-40B4-BE49-F238E27FC236}">
                <a16:creationId xmlns:a16="http://schemas.microsoft.com/office/drawing/2014/main" id="{743AC500-8277-455F-9CCE-01B841EE8734}"/>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56" name="Line 40">
            <a:extLst>
              <a:ext uri="{FF2B5EF4-FFF2-40B4-BE49-F238E27FC236}">
                <a16:creationId xmlns:a16="http://schemas.microsoft.com/office/drawing/2014/main" id="{D9B14F52-DD14-4215-8328-DD0F5DCC66A5}"/>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57" name="Line 41">
            <a:extLst>
              <a:ext uri="{FF2B5EF4-FFF2-40B4-BE49-F238E27FC236}">
                <a16:creationId xmlns:a16="http://schemas.microsoft.com/office/drawing/2014/main" id="{95C30D31-D801-4FBF-946B-BF56E944DA5E}"/>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0394" name="Text Box 42">
            <a:extLst>
              <a:ext uri="{FF2B5EF4-FFF2-40B4-BE49-F238E27FC236}">
                <a16:creationId xmlns:a16="http://schemas.microsoft.com/office/drawing/2014/main" id="{487F8351-AD65-4F89-BAAA-9140AA94FB9E}"/>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00395" name="Text Box 43">
            <a:extLst>
              <a:ext uri="{FF2B5EF4-FFF2-40B4-BE49-F238E27FC236}">
                <a16:creationId xmlns:a16="http://schemas.microsoft.com/office/drawing/2014/main" id="{28E8ED70-73E7-4347-9AD6-FFF78528751F}"/>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00396" name="Text Box 44">
            <a:extLst>
              <a:ext uri="{FF2B5EF4-FFF2-40B4-BE49-F238E27FC236}">
                <a16:creationId xmlns:a16="http://schemas.microsoft.com/office/drawing/2014/main" id="{875DD648-8318-468B-BFCE-C3C812C1CF97}"/>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00397" name="Text Box 45">
            <a:extLst>
              <a:ext uri="{FF2B5EF4-FFF2-40B4-BE49-F238E27FC236}">
                <a16:creationId xmlns:a16="http://schemas.microsoft.com/office/drawing/2014/main" id="{B95516BE-D10E-4564-A50F-DDFD22E04A1D}"/>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00398" name="Text Box 46">
            <a:extLst>
              <a:ext uri="{FF2B5EF4-FFF2-40B4-BE49-F238E27FC236}">
                <a16:creationId xmlns:a16="http://schemas.microsoft.com/office/drawing/2014/main" id="{EE7991F6-153A-4485-9E8C-A7432A61911E}"/>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81963" name="Group 64">
            <a:extLst>
              <a:ext uri="{FF2B5EF4-FFF2-40B4-BE49-F238E27FC236}">
                <a16:creationId xmlns:a16="http://schemas.microsoft.com/office/drawing/2014/main" id="{F51C51F8-30DA-48EB-A8BB-17FDCF39BFCA}"/>
              </a:ext>
            </a:extLst>
          </p:cNvPr>
          <p:cNvGrpSpPr>
            <a:grpSpLocks/>
          </p:cNvGrpSpPr>
          <p:nvPr/>
        </p:nvGrpSpPr>
        <p:grpSpPr bwMode="auto">
          <a:xfrm>
            <a:off x="6061075" y="5981700"/>
            <a:ext cx="204788" cy="730250"/>
            <a:chOff x="3204" y="3720"/>
            <a:chExt cx="113" cy="420"/>
          </a:xfrm>
        </p:grpSpPr>
        <p:grpSp>
          <p:nvGrpSpPr>
            <p:cNvPr id="82046" name="Group 65">
              <a:extLst>
                <a:ext uri="{FF2B5EF4-FFF2-40B4-BE49-F238E27FC236}">
                  <a16:creationId xmlns:a16="http://schemas.microsoft.com/office/drawing/2014/main" id="{DE39B420-2CD2-44C4-BB96-FDF1BA0C2A53}"/>
                </a:ext>
              </a:extLst>
            </p:cNvPr>
            <p:cNvGrpSpPr>
              <a:grpSpLocks/>
            </p:cNvGrpSpPr>
            <p:nvPr/>
          </p:nvGrpSpPr>
          <p:grpSpPr bwMode="auto">
            <a:xfrm>
              <a:off x="3204" y="3720"/>
              <a:ext cx="113" cy="420"/>
              <a:chOff x="3204" y="3708"/>
              <a:chExt cx="113" cy="420"/>
            </a:xfrm>
          </p:grpSpPr>
          <p:sp>
            <p:nvSpPr>
              <p:cNvPr id="82051" name="AutoShape 66">
                <a:extLst>
                  <a:ext uri="{FF2B5EF4-FFF2-40B4-BE49-F238E27FC236}">
                    <a16:creationId xmlns:a16="http://schemas.microsoft.com/office/drawing/2014/main" id="{BB2AD508-1E40-4B07-A7A3-E2B7E27D3778}"/>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2052" name="Oval 67">
                <a:extLst>
                  <a:ext uri="{FF2B5EF4-FFF2-40B4-BE49-F238E27FC236}">
                    <a16:creationId xmlns:a16="http://schemas.microsoft.com/office/drawing/2014/main" id="{5CC744EF-71DA-4007-85A4-EED08E27F475}"/>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82047" name="Line 68">
              <a:extLst>
                <a:ext uri="{FF2B5EF4-FFF2-40B4-BE49-F238E27FC236}">
                  <a16:creationId xmlns:a16="http://schemas.microsoft.com/office/drawing/2014/main" id="{B9510BED-2CB7-47E0-B839-F20A5BAEA50D}"/>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48" name="Line 69">
              <a:extLst>
                <a:ext uri="{FF2B5EF4-FFF2-40B4-BE49-F238E27FC236}">
                  <a16:creationId xmlns:a16="http://schemas.microsoft.com/office/drawing/2014/main" id="{0433FD58-B052-4103-B509-1ECAD13EF343}"/>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49" name="Line 70">
              <a:extLst>
                <a:ext uri="{FF2B5EF4-FFF2-40B4-BE49-F238E27FC236}">
                  <a16:creationId xmlns:a16="http://schemas.microsoft.com/office/drawing/2014/main" id="{5CF6330E-E389-4947-8B06-EEBDC16F4340}"/>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50" name="Oval 71">
              <a:extLst>
                <a:ext uri="{FF2B5EF4-FFF2-40B4-BE49-F238E27FC236}">
                  <a16:creationId xmlns:a16="http://schemas.microsoft.com/office/drawing/2014/main" id="{FC574545-353E-4043-ABFB-96413DCB0415}"/>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81964" name="Group 127">
            <a:extLst>
              <a:ext uri="{FF2B5EF4-FFF2-40B4-BE49-F238E27FC236}">
                <a16:creationId xmlns:a16="http://schemas.microsoft.com/office/drawing/2014/main" id="{6C19D2AD-D69D-47FA-9FDE-169AFD32A89C}"/>
              </a:ext>
            </a:extLst>
          </p:cNvPr>
          <p:cNvGrpSpPr>
            <a:grpSpLocks/>
          </p:cNvGrpSpPr>
          <p:nvPr/>
        </p:nvGrpSpPr>
        <p:grpSpPr bwMode="auto">
          <a:xfrm>
            <a:off x="6908800" y="5942013"/>
            <a:ext cx="268288" cy="571500"/>
            <a:chOff x="3248" y="3589"/>
            <a:chExt cx="169" cy="360"/>
          </a:xfrm>
        </p:grpSpPr>
        <p:sp>
          <p:nvSpPr>
            <p:cNvPr id="82043" name="Rectangle 73">
              <a:extLst>
                <a:ext uri="{FF2B5EF4-FFF2-40B4-BE49-F238E27FC236}">
                  <a16:creationId xmlns:a16="http://schemas.microsoft.com/office/drawing/2014/main" id="{70E634D1-9F7A-4302-BA61-72AAACBD3C3A}"/>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2044" name="Text Box 74">
              <a:extLst>
                <a:ext uri="{FF2B5EF4-FFF2-40B4-BE49-F238E27FC236}">
                  <a16:creationId xmlns:a16="http://schemas.microsoft.com/office/drawing/2014/main" id="{2267907A-ADDF-4DB9-A32D-FC3B88FFEA9D}"/>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4</a:t>
              </a:r>
            </a:p>
          </p:txBody>
        </p:sp>
        <p:sp>
          <p:nvSpPr>
            <p:cNvPr id="82045" name="Line 75">
              <a:extLst>
                <a:ext uri="{FF2B5EF4-FFF2-40B4-BE49-F238E27FC236}">
                  <a16:creationId xmlns:a16="http://schemas.microsoft.com/office/drawing/2014/main" id="{167E7078-A61E-4BB2-90CA-56A8850564AB}"/>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81965" name="Group 76">
            <a:extLst>
              <a:ext uri="{FF2B5EF4-FFF2-40B4-BE49-F238E27FC236}">
                <a16:creationId xmlns:a16="http://schemas.microsoft.com/office/drawing/2014/main" id="{28D766B7-33E7-4400-82EA-4A455276BC25}"/>
              </a:ext>
            </a:extLst>
          </p:cNvPr>
          <p:cNvGrpSpPr>
            <a:grpSpLocks/>
          </p:cNvGrpSpPr>
          <p:nvPr/>
        </p:nvGrpSpPr>
        <p:grpSpPr bwMode="auto">
          <a:xfrm>
            <a:off x="5208588" y="5973763"/>
            <a:ext cx="192087" cy="730250"/>
            <a:chOff x="3204" y="3720"/>
            <a:chExt cx="113" cy="420"/>
          </a:xfrm>
        </p:grpSpPr>
        <p:grpSp>
          <p:nvGrpSpPr>
            <p:cNvPr id="82036" name="Group 77">
              <a:extLst>
                <a:ext uri="{FF2B5EF4-FFF2-40B4-BE49-F238E27FC236}">
                  <a16:creationId xmlns:a16="http://schemas.microsoft.com/office/drawing/2014/main" id="{F4F0F4CE-9E2E-4D2D-A150-A99E31F6DC08}"/>
                </a:ext>
              </a:extLst>
            </p:cNvPr>
            <p:cNvGrpSpPr>
              <a:grpSpLocks/>
            </p:cNvGrpSpPr>
            <p:nvPr/>
          </p:nvGrpSpPr>
          <p:grpSpPr bwMode="auto">
            <a:xfrm>
              <a:off x="3204" y="3720"/>
              <a:ext cx="113" cy="420"/>
              <a:chOff x="3204" y="3708"/>
              <a:chExt cx="113" cy="420"/>
            </a:xfrm>
          </p:grpSpPr>
          <p:sp>
            <p:nvSpPr>
              <p:cNvPr id="82041" name="AutoShape 78">
                <a:extLst>
                  <a:ext uri="{FF2B5EF4-FFF2-40B4-BE49-F238E27FC236}">
                    <a16:creationId xmlns:a16="http://schemas.microsoft.com/office/drawing/2014/main" id="{6D17E34E-02D5-4FFF-8CA3-DFFE11CB55FC}"/>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2042" name="Oval 79">
                <a:extLst>
                  <a:ext uri="{FF2B5EF4-FFF2-40B4-BE49-F238E27FC236}">
                    <a16:creationId xmlns:a16="http://schemas.microsoft.com/office/drawing/2014/main" id="{EC35AD57-64CB-41A7-AAC9-23F71374B33B}"/>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82037" name="Line 80">
              <a:extLst>
                <a:ext uri="{FF2B5EF4-FFF2-40B4-BE49-F238E27FC236}">
                  <a16:creationId xmlns:a16="http://schemas.microsoft.com/office/drawing/2014/main" id="{C1D0248A-608D-447F-A6A4-616FBDE57F4E}"/>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38" name="Line 81">
              <a:extLst>
                <a:ext uri="{FF2B5EF4-FFF2-40B4-BE49-F238E27FC236}">
                  <a16:creationId xmlns:a16="http://schemas.microsoft.com/office/drawing/2014/main" id="{3B56D8BD-85ED-41EF-8CB5-2661B53DC6B4}"/>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39" name="Line 82">
              <a:extLst>
                <a:ext uri="{FF2B5EF4-FFF2-40B4-BE49-F238E27FC236}">
                  <a16:creationId xmlns:a16="http://schemas.microsoft.com/office/drawing/2014/main" id="{409D93A5-17BB-4013-87CF-83C4D08A3625}"/>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40" name="Oval 83">
              <a:extLst>
                <a:ext uri="{FF2B5EF4-FFF2-40B4-BE49-F238E27FC236}">
                  <a16:creationId xmlns:a16="http://schemas.microsoft.com/office/drawing/2014/main" id="{188CA91B-5723-43DE-AAD4-B127CCE241B6}"/>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81966" name="Rectangle 84">
            <a:extLst>
              <a:ext uri="{FF2B5EF4-FFF2-40B4-BE49-F238E27FC236}">
                <a16:creationId xmlns:a16="http://schemas.microsoft.com/office/drawing/2014/main" id="{3155EBE2-DD3C-4BF8-A671-0F3C35C38480}"/>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00437" name="Text Box 85">
            <a:extLst>
              <a:ext uri="{FF2B5EF4-FFF2-40B4-BE49-F238E27FC236}">
                <a16:creationId xmlns:a16="http://schemas.microsoft.com/office/drawing/2014/main" id="{1706BC89-1F9B-45F8-B173-871AE67C6E15}"/>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a:solidFill>
                  <a:schemeClr val="bg1"/>
                </a:solidFill>
                <a:effectLst>
                  <a:outerShdw blurRad="38100" dist="38100" dir="2700000" algn="tl">
                    <a:srgbClr val="000000"/>
                  </a:outerShdw>
                </a:effectLst>
                <a:latin typeface="Arial" charset="0"/>
              </a:rPr>
              <a:t>Score Board</a:t>
            </a:r>
          </a:p>
        </p:txBody>
      </p:sp>
      <p:sp>
        <p:nvSpPr>
          <p:cNvPr id="100447" name="Text Box 95">
            <a:extLst>
              <a:ext uri="{FF2B5EF4-FFF2-40B4-BE49-F238E27FC236}">
                <a16:creationId xmlns:a16="http://schemas.microsoft.com/office/drawing/2014/main" id="{F9FCA46F-EAD9-4E80-9B0E-675A07E2DA81}"/>
              </a:ext>
            </a:extLst>
          </p:cNvPr>
          <p:cNvSpPr txBox="1">
            <a:spLocks noChangeArrowheads="1"/>
          </p:cNvSpPr>
          <p:nvPr/>
        </p:nvSpPr>
        <p:spPr bwMode="auto">
          <a:xfrm>
            <a:off x="241300" y="152400"/>
            <a:ext cx="872294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defRPr/>
            </a:pPr>
            <a:r>
              <a:rPr lang="en-US" sz="4000" dirty="0">
                <a:solidFill>
                  <a:srgbClr val="FFCC00"/>
                </a:solidFill>
                <a:effectLst>
                  <a:outerShdw blurRad="38100" dist="38100" dir="2700000" algn="tl">
                    <a:srgbClr val="000000"/>
                  </a:outerShdw>
                </a:effectLst>
                <a:latin typeface="Arial" charset="0"/>
              </a:rPr>
              <a:t>Punt Mechanics – 7 Man</a:t>
            </a:r>
          </a:p>
        </p:txBody>
      </p:sp>
      <p:grpSp>
        <p:nvGrpSpPr>
          <p:cNvPr id="81969" name="Group 124">
            <a:extLst>
              <a:ext uri="{FF2B5EF4-FFF2-40B4-BE49-F238E27FC236}">
                <a16:creationId xmlns:a16="http://schemas.microsoft.com/office/drawing/2014/main" id="{346F0AEA-1C9E-467B-BF4C-49E184A9586B}"/>
              </a:ext>
            </a:extLst>
          </p:cNvPr>
          <p:cNvGrpSpPr>
            <a:grpSpLocks/>
          </p:cNvGrpSpPr>
          <p:nvPr/>
        </p:nvGrpSpPr>
        <p:grpSpPr bwMode="auto">
          <a:xfrm>
            <a:off x="2903538" y="3633788"/>
            <a:ext cx="600075" cy="466725"/>
            <a:chOff x="589" y="3051"/>
            <a:chExt cx="378" cy="280"/>
          </a:xfrm>
        </p:grpSpPr>
        <p:sp>
          <p:nvSpPr>
            <p:cNvPr id="82034" name="Rectangle 125">
              <a:extLst>
                <a:ext uri="{FF2B5EF4-FFF2-40B4-BE49-F238E27FC236}">
                  <a16:creationId xmlns:a16="http://schemas.microsoft.com/office/drawing/2014/main" id="{3454F6C9-B3AA-4CB0-A9E7-272472112771}"/>
                </a:ext>
              </a:extLst>
            </p:cNvPr>
            <p:cNvSpPr>
              <a:spLocks noChangeArrowheads="1"/>
            </p:cNvSpPr>
            <p:nvPr/>
          </p:nvSpPr>
          <p:spPr bwMode="auto">
            <a:xfrm>
              <a:off x="628" y="305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2035" name="Text Box 126">
              <a:extLst>
                <a:ext uri="{FF2B5EF4-FFF2-40B4-BE49-F238E27FC236}">
                  <a16:creationId xmlns:a16="http://schemas.microsoft.com/office/drawing/2014/main" id="{15E2597E-892B-4A73-8C88-E110F43C66B5}"/>
                </a:ext>
              </a:extLst>
            </p:cNvPr>
            <p:cNvSpPr txBox="1">
              <a:spLocks noChangeArrowheads="1"/>
            </p:cNvSpPr>
            <p:nvPr/>
          </p:nvSpPr>
          <p:spPr bwMode="auto">
            <a:xfrm>
              <a:off x="589" y="3055"/>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81970" name="Rectangle 128">
            <a:extLst>
              <a:ext uri="{FF2B5EF4-FFF2-40B4-BE49-F238E27FC236}">
                <a16:creationId xmlns:a16="http://schemas.microsoft.com/office/drawing/2014/main" id="{697CE61F-1A28-4FFD-B8D6-61D2A583E6D1}"/>
              </a:ext>
            </a:extLst>
          </p:cNvPr>
          <p:cNvSpPr>
            <a:spLocks noChangeAspect="1" noChangeArrowheads="1"/>
          </p:cNvSpPr>
          <p:nvPr/>
        </p:nvSpPr>
        <p:spPr bwMode="auto">
          <a:xfrm>
            <a:off x="6934200" y="37338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1971" name="Oval 129">
            <a:extLst>
              <a:ext uri="{FF2B5EF4-FFF2-40B4-BE49-F238E27FC236}">
                <a16:creationId xmlns:a16="http://schemas.microsoft.com/office/drawing/2014/main" id="{12F0416E-4146-468B-9EE1-007A5F7A9724}"/>
              </a:ext>
            </a:extLst>
          </p:cNvPr>
          <p:cNvSpPr>
            <a:spLocks noChangeAspect="1" noChangeArrowheads="1"/>
          </p:cNvSpPr>
          <p:nvPr/>
        </p:nvSpPr>
        <p:spPr bwMode="auto">
          <a:xfrm>
            <a:off x="7086600" y="34671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1972" name="Oval 130">
            <a:extLst>
              <a:ext uri="{FF2B5EF4-FFF2-40B4-BE49-F238E27FC236}">
                <a16:creationId xmlns:a16="http://schemas.microsoft.com/office/drawing/2014/main" id="{84529A82-52E4-4541-847C-3454C740D821}"/>
              </a:ext>
            </a:extLst>
          </p:cNvPr>
          <p:cNvSpPr>
            <a:spLocks noChangeAspect="1" noChangeArrowheads="1"/>
          </p:cNvSpPr>
          <p:nvPr/>
        </p:nvSpPr>
        <p:spPr bwMode="auto">
          <a:xfrm>
            <a:off x="7086600" y="3175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1973" name="Oval 131">
            <a:extLst>
              <a:ext uri="{FF2B5EF4-FFF2-40B4-BE49-F238E27FC236}">
                <a16:creationId xmlns:a16="http://schemas.microsoft.com/office/drawing/2014/main" id="{C0526E87-F84B-42CE-9AAA-F63EFBEE158B}"/>
              </a:ext>
            </a:extLst>
          </p:cNvPr>
          <p:cNvSpPr>
            <a:spLocks noChangeAspect="1" noChangeArrowheads="1"/>
          </p:cNvSpPr>
          <p:nvPr/>
        </p:nvSpPr>
        <p:spPr bwMode="auto">
          <a:xfrm>
            <a:off x="7086600" y="40132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1974" name="Oval 132">
            <a:extLst>
              <a:ext uri="{FF2B5EF4-FFF2-40B4-BE49-F238E27FC236}">
                <a16:creationId xmlns:a16="http://schemas.microsoft.com/office/drawing/2014/main" id="{E1261169-3A82-4FB5-8E01-BE0E89222A05}"/>
              </a:ext>
            </a:extLst>
          </p:cNvPr>
          <p:cNvSpPr>
            <a:spLocks noChangeAspect="1" noChangeArrowheads="1"/>
          </p:cNvSpPr>
          <p:nvPr/>
        </p:nvSpPr>
        <p:spPr bwMode="auto">
          <a:xfrm>
            <a:off x="7086600" y="42926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1975" name="Oval 133">
            <a:extLst>
              <a:ext uri="{FF2B5EF4-FFF2-40B4-BE49-F238E27FC236}">
                <a16:creationId xmlns:a16="http://schemas.microsoft.com/office/drawing/2014/main" id="{363DBAAC-C2C7-49E7-BC4C-1AD290C49B5F}"/>
              </a:ext>
            </a:extLst>
          </p:cNvPr>
          <p:cNvSpPr>
            <a:spLocks noChangeAspect="1" noChangeArrowheads="1"/>
          </p:cNvSpPr>
          <p:nvPr/>
        </p:nvSpPr>
        <p:spPr bwMode="auto">
          <a:xfrm>
            <a:off x="8429625" y="37592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81976" name="Oval 134">
            <a:extLst>
              <a:ext uri="{FF2B5EF4-FFF2-40B4-BE49-F238E27FC236}">
                <a16:creationId xmlns:a16="http://schemas.microsoft.com/office/drawing/2014/main" id="{FEE3FFDA-130B-4CB6-908C-1200A642D461}"/>
              </a:ext>
            </a:extLst>
          </p:cNvPr>
          <p:cNvSpPr>
            <a:spLocks noChangeAspect="1" noChangeArrowheads="1"/>
          </p:cNvSpPr>
          <p:nvPr/>
        </p:nvSpPr>
        <p:spPr bwMode="auto">
          <a:xfrm>
            <a:off x="7075488" y="5287963"/>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81977" name="Group 135">
            <a:extLst>
              <a:ext uri="{FF2B5EF4-FFF2-40B4-BE49-F238E27FC236}">
                <a16:creationId xmlns:a16="http://schemas.microsoft.com/office/drawing/2014/main" id="{7C711047-F018-4655-99D3-8DFB24D9A394}"/>
              </a:ext>
            </a:extLst>
          </p:cNvPr>
          <p:cNvGrpSpPr>
            <a:grpSpLocks noChangeAspect="1"/>
          </p:cNvGrpSpPr>
          <p:nvPr/>
        </p:nvGrpSpPr>
        <p:grpSpPr bwMode="auto">
          <a:xfrm>
            <a:off x="6975475" y="4532313"/>
            <a:ext cx="542925" cy="336550"/>
            <a:chOff x="3058" y="2951"/>
            <a:chExt cx="428" cy="264"/>
          </a:xfrm>
        </p:grpSpPr>
        <p:sp>
          <p:nvSpPr>
            <p:cNvPr id="82032" name="Oval 136">
              <a:extLst>
                <a:ext uri="{FF2B5EF4-FFF2-40B4-BE49-F238E27FC236}">
                  <a16:creationId xmlns:a16="http://schemas.microsoft.com/office/drawing/2014/main" id="{9E69BA8B-8AC4-4653-869E-DF9AD1DD5AE3}"/>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2033" name="Text Box 137">
              <a:extLst>
                <a:ext uri="{FF2B5EF4-FFF2-40B4-BE49-F238E27FC236}">
                  <a16:creationId xmlns:a16="http://schemas.microsoft.com/office/drawing/2014/main" id="{5DC31BDB-B05F-4B7D-936B-55AE6AF7267C}"/>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81978" name="Group 138">
            <a:extLst>
              <a:ext uri="{FF2B5EF4-FFF2-40B4-BE49-F238E27FC236}">
                <a16:creationId xmlns:a16="http://schemas.microsoft.com/office/drawing/2014/main" id="{78ECC492-8BC3-4C63-8A26-5618A939CB01}"/>
              </a:ext>
            </a:extLst>
          </p:cNvPr>
          <p:cNvGrpSpPr>
            <a:grpSpLocks noChangeAspect="1"/>
          </p:cNvGrpSpPr>
          <p:nvPr/>
        </p:nvGrpSpPr>
        <p:grpSpPr bwMode="auto">
          <a:xfrm>
            <a:off x="7050088" y="2297113"/>
            <a:ext cx="287337" cy="336550"/>
            <a:chOff x="3264" y="1559"/>
            <a:chExt cx="226" cy="264"/>
          </a:xfrm>
        </p:grpSpPr>
        <p:sp>
          <p:nvSpPr>
            <p:cNvPr id="82030" name="Oval 139">
              <a:extLst>
                <a:ext uri="{FF2B5EF4-FFF2-40B4-BE49-F238E27FC236}">
                  <a16:creationId xmlns:a16="http://schemas.microsoft.com/office/drawing/2014/main" id="{935833FB-F6CA-4AEE-839C-C33833EB4CA8}"/>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2031" name="Text Box 140">
              <a:extLst>
                <a:ext uri="{FF2B5EF4-FFF2-40B4-BE49-F238E27FC236}">
                  <a16:creationId xmlns:a16="http://schemas.microsoft.com/office/drawing/2014/main" id="{A24A5FB6-829D-42AF-854B-6F83ACF13A3C}"/>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81979" name="Group 141">
            <a:extLst>
              <a:ext uri="{FF2B5EF4-FFF2-40B4-BE49-F238E27FC236}">
                <a16:creationId xmlns:a16="http://schemas.microsoft.com/office/drawing/2014/main" id="{BF04E731-8077-4A34-9BE3-EE8A9DD28B0A}"/>
              </a:ext>
            </a:extLst>
          </p:cNvPr>
          <p:cNvGrpSpPr>
            <a:grpSpLocks noChangeAspect="1"/>
          </p:cNvGrpSpPr>
          <p:nvPr/>
        </p:nvGrpSpPr>
        <p:grpSpPr bwMode="auto">
          <a:xfrm>
            <a:off x="7254875" y="2909888"/>
            <a:ext cx="274638" cy="336550"/>
            <a:chOff x="3855" y="2096"/>
            <a:chExt cx="217" cy="264"/>
          </a:xfrm>
        </p:grpSpPr>
        <p:sp>
          <p:nvSpPr>
            <p:cNvPr id="82028" name="Oval 142">
              <a:extLst>
                <a:ext uri="{FF2B5EF4-FFF2-40B4-BE49-F238E27FC236}">
                  <a16:creationId xmlns:a16="http://schemas.microsoft.com/office/drawing/2014/main" id="{20F95718-DF8C-4888-8CFD-D1DF69CFACB9}"/>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2029" name="Text Box 143">
              <a:extLst>
                <a:ext uri="{FF2B5EF4-FFF2-40B4-BE49-F238E27FC236}">
                  <a16:creationId xmlns:a16="http://schemas.microsoft.com/office/drawing/2014/main" id="{3E2AF578-6553-4F3B-9F81-AD16A644EB57}"/>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81980" name="Group 144">
            <a:extLst>
              <a:ext uri="{FF2B5EF4-FFF2-40B4-BE49-F238E27FC236}">
                <a16:creationId xmlns:a16="http://schemas.microsoft.com/office/drawing/2014/main" id="{BEA3990E-D7B7-47D3-B5C4-EFD62A2F997B}"/>
              </a:ext>
            </a:extLst>
          </p:cNvPr>
          <p:cNvGrpSpPr>
            <a:grpSpLocks noChangeAspect="1"/>
          </p:cNvGrpSpPr>
          <p:nvPr/>
        </p:nvGrpSpPr>
        <p:grpSpPr bwMode="auto">
          <a:xfrm>
            <a:off x="7651750" y="3900488"/>
            <a:ext cx="274638" cy="336550"/>
            <a:chOff x="3855" y="2096"/>
            <a:chExt cx="217" cy="264"/>
          </a:xfrm>
        </p:grpSpPr>
        <p:sp>
          <p:nvSpPr>
            <p:cNvPr id="82026" name="Oval 145">
              <a:extLst>
                <a:ext uri="{FF2B5EF4-FFF2-40B4-BE49-F238E27FC236}">
                  <a16:creationId xmlns:a16="http://schemas.microsoft.com/office/drawing/2014/main" id="{C72EC564-3063-4B14-87D3-4EF6BB65EA83}"/>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2027" name="Text Box 146">
              <a:extLst>
                <a:ext uri="{FF2B5EF4-FFF2-40B4-BE49-F238E27FC236}">
                  <a16:creationId xmlns:a16="http://schemas.microsoft.com/office/drawing/2014/main" id="{9290BEEC-078B-4A0D-B171-3EF4493881DA}"/>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81981" name="Group 54">
            <a:extLst>
              <a:ext uri="{FF2B5EF4-FFF2-40B4-BE49-F238E27FC236}">
                <a16:creationId xmlns:a16="http://schemas.microsoft.com/office/drawing/2014/main" id="{AD81417C-A28D-4CD5-BDC2-B26AECBAB498}"/>
              </a:ext>
            </a:extLst>
          </p:cNvPr>
          <p:cNvGrpSpPr>
            <a:grpSpLocks noChangeAspect="1"/>
          </p:cNvGrpSpPr>
          <p:nvPr/>
        </p:nvGrpSpPr>
        <p:grpSpPr bwMode="auto">
          <a:xfrm>
            <a:off x="6981825" y="3744913"/>
            <a:ext cx="357188" cy="211137"/>
            <a:chOff x="4240" y="2392"/>
            <a:chExt cx="244" cy="144"/>
          </a:xfrm>
        </p:grpSpPr>
        <p:sp>
          <p:nvSpPr>
            <p:cNvPr id="82020" name="AutoShape 55">
              <a:extLst>
                <a:ext uri="{FF2B5EF4-FFF2-40B4-BE49-F238E27FC236}">
                  <a16:creationId xmlns:a16="http://schemas.microsoft.com/office/drawing/2014/main" id="{EA071E88-2F9C-4783-9447-8ED2059E8BD6}"/>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2021" name="Line 56">
              <a:extLst>
                <a:ext uri="{FF2B5EF4-FFF2-40B4-BE49-F238E27FC236}">
                  <a16:creationId xmlns:a16="http://schemas.microsoft.com/office/drawing/2014/main" id="{616925BB-AF07-445A-B7B3-325587A32C43}"/>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22" name="Line 57">
              <a:extLst>
                <a:ext uri="{FF2B5EF4-FFF2-40B4-BE49-F238E27FC236}">
                  <a16:creationId xmlns:a16="http://schemas.microsoft.com/office/drawing/2014/main" id="{E299B497-767B-41F8-B476-3023365D8756}"/>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23" name="Line 58">
              <a:extLst>
                <a:ext uri="{FF2B5EF4-FFF2-40B4-BE49-F238E27FC236}">
                  <a16:creationId xmlns:a16="http://schemas.microsoft.com/office/drawing/2014/main" id="{2936692C-58CD-4D87-84FA-A47836E69743}"/>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24" name="Line 59">
              <a:extLst>
                <a:ext uri="{FF2B5EF4-FFF2-40B4-BE49-F238E27FC236}">
                  <a16:creationId xmlns:a16="http://schemas.microsoft.com/office/drawing/2014/main" id="{7696B127-E001-4E7A-AF40-F72FB7DA223E}"/>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2025" name="Line 60">
              <a:extLst>
                <a:ext uri="{FF2B5EF4-FFF2-40B4-BE49-F238E27FC236}">
                  <a16:creationId xmlns:a16="http://schemas.microsoft.com/office/drawing/2014/main" id="{CAAABAE0-0BC0-4125-AE9F-AB77561CFB69}"/>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81982" name="Line 153">
            <a:extLst>
              <a:ext uri="{FF2B5EF4-FFF2-40B4-BE49-F238E27FC236}">
                <a16:creationId xmlns:a16="http://schemas.microsoft.com/office/drawing/2014/main" id="{FBEEF2FC-5CB2-462C-8895-9F8540714CEF}"/>
              </a:ext>
            </a:extLst>
          </p:cNvPr>
          <p:cNvSpPr>
            <a:spLocks noChangeShapeType="1"/>
          </p:cNvSpPr>
          <p:nvPr/>
        </p:nvSpPr>
        <p:spPr bwMode="auto">
          <a:xfrm>
            <a:off x="7935913" y="1947863"/>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83" name="Line 154">
            <a:extLst>
              <a:ext uri="{FF2B5EF4-FFF2-40B4-BE49-F238E27FC236}">
                <a16:creationId xmlns:a16="http://schemas.microsoft.com/office/drawing/2014/main" id="{B922F1FF-53DA-4477-9554-898AD022F150}"/>
              </a:ext>
            </a:extLst>
          </p:cNvPr>
          <p:cNvSpPr>
            <a:spLocks noChangeShapeType="1"/>
          </p:cNvSpPr>
          <p:nvPr/>
        </p:nvSpPr>
        <p:spPr bwMode="auto">
          <a:xfrm>
            <a:off x="7862888" y="32527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1984" name="Line 155">
            <a:extLst>
              <a:ext uri="{FF2B5EF4-FFF2-40B4-BE49-F238E27FC236}">
                <a16:creationId xmlns:a16="http://schemas.microsoft.com/office/drawing/2014/main" id="{0226FF0B-BE58-43BC-BEC3-914CAA44F62C}"/>
              </a:ext>
            </a:extLst>
          </p:cNvPr>
          <p:cNvSpPr>
            <a:spLocks noChangeShapeType="1"/>
          </p:cNvSpPr>
          <p:nvPr/>
        </p:nvSpPr>
        <p:spPr bwMode="auto">
          <a:xfrm>
            <a:off x="7862888" y="45481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0508" name="Text Box 156">
            <a:extLst>
              <a:ext uri="{FF2B5EF4-FFF2-40B4-BE49-F238E27FC236}">
                <a16:creationId xmlns:a16="http://schemas.microsoft.com/office/drawing/2014/main" id="{60CBB01F-F567-41FF-B997-06485C0D2E72}"/>
              </a:ext>
            </a:extLst>
          </p:cNvPr>
          <p:cNvSpPr txBox="1">
            <a:spLocks noChangeArrowheads="1"/>
          </p:cNvSpPr>
          <p:nvPr/>
        </p:nvSpPr>
        <p:spPr bwMode="auto">
          <a:xfrm>
            <a:off x="7551738" y="4943475"/>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00509" name="Text Box 157">
            <a:extLst>
              <a:ext uri="{FF2B5EF4-FFF2-40B4-BE49-F238E27FC236}">
                <a16:creationId xmlns:a16="http://schemas.microsoft.com/office/drawing/2014/main" id="{DD747133-2154-4BE4-A86E-D5FEC7636339}"/>
              </a:ext>
            </a:extLst>
          </p:cNvPr>
          <p:cNvSpPr txBox="1">
            <a:spLocks noChangeArrowheads="1"/>
          </p:cNvSpPr>
          <p:nvPr/>
        </p:nvSpPr>
        <p:spPr bwMode="auto">
          <a:xfrm flipV="1">
            <a:off x="8120063" y="4991100"/>
            <a:ext cx="317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100522" name="Group 170">
            <a:extLst>
              <a:ext uri="{FF2B5EF4-FFF2-40B4-BE49-F238E27FC236}">
                <a16:creationId xmlns:a16="http://schemas.microsoft.com/office/drawing/2014/main" id="{A51648AC-54BC-4D8B-95FB-E4D35567CD72}"/>
              </a:ext>
            </a:extLst>
          </p:cNvPr>
          <p:cNvGrpSpPr>
            <a:grpSpLocks/>
          </p:cNvGrpSpPr>
          <p:nvPr/>
        </p:nvGrpSpPr>
        <p:grpSpPr bwMode="auto">
          <a:xfrm>
            <a:off x="5299075" y="4664075"/>
            <a:ext cx="3557588" cy="1157288"/>
            <a:chOff x="3338" y="2938"/>
            <a:chExt cx="2241" cy="729"/>
          </a:xfrm>
        </p:grpSpPr>
        <p:sp>
          <p:nvSpPr>
            <p:cNvPr id="82018" name="Rectangle 162">
              <a:extLst>
                <a:ext uri="{FF2B5EF4-FFF2-40B4-BE49-F238E27FC236}">
                  <a16:creationId xmlns:a16="http://schemas.microsoft.com/office/drawing/2014/main" id="{A1AB1DE3-AB84-4819-BA21-5B20A42F9B1E}"/>
                </a:ext>
              </a:extLst>
            </p:cNvPr>
            <p:cNvSpPr>
              <a:spLocks noChangeArrowheads="1"/>
            </p:cNvSpPr>
            <p:nvPr/>
          </p:nvSpPr>
          <p:spPr bwMode="auto">
            <a:xfrm>
              <a:off x="3338" y="2938"/>
              <a:ext cx="1104" cy="720"/>
            </a:xfrm>
            <a:prstGeom prst="rect">
              <a:avLst/>
            </a:prstGeom>
            <a:solidFill>
              <a:srgbClr val="FFFF00">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2019" name="Rectangle 164">
              <a:extLst>
                <a:ext uri="{FF2B5EF4-FFF2-40B4-BE49-F238E27FC236}">
                  <a16:creationId xmlns:a16="http://schemas.microsoft.com/office/drawing/2014/main" id="{B57E2E60-C35C-448E-8D86-86254FF4AFEB}"/>
                </a:ext>
              </a:extLst>
            </p:cNvPr>
            <p:cNvSpPr>
              <a:spLocks noChangeArrowheads="1"/>
            </p:cNvSpPr>
            <p:nvPr/>
          </p:nvSpPr>
          <p:spPr bwMode="auto">
            <a:xfrm>
              <a:off x="4427" y="3099"/>
              <a:ext cx="1152" cy="568"/>
            </a:xfrm>
            <a:prstGeom prst="rect">
              <a:avLst/>
            </a:prstGeom>
            <a:solidFill>
              <a:srgbClr val="FFFF00">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81988" name="Line 158">
            <a:extLst>
              <a:ext uri="{FF2B5EF4-FFF2-40B4-BE49-F238E27FC236}">
                <a16:creationId xmlns:a16="http://schemas.microsoft.com/office/drawing/2014/main" id="{BADD16E3-E01D-4622-9A97-755329E84E86}"/>
              </a:ext>
            </a:extLst>
          </p:cNvPr>
          <p:cNvSpPr>
            <a:spLocks noChangeShapeType="1"/>
          </p:cNvSpPr>
          <p:nvPr/>
        </p:nvSpPr>
        <p:spPr bwMode="auto">
          <a:xfrm>
            <a:off x="8421688" y="5830888"/>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0512" name="Rectangle 160">
            <a:extLst>
              <a:ext uri="{FF2B5EF4-FFF2-40B4-BE49-F238E27FC236}">
                <a16:creationId xmlns:a16="http://schemas.microsoft.com/office/drawing/2014/main" id="{C5994590-F5E9-4551-8B41-D3539F477D76}"/>
              </a:ext>
            </a:extLst>
          </p:cNvPr>
          <p:cNvSpPr>
            <a:spLocks noChangeArrowheads="1"/>
          </p:cNvSpPr>
          <p:nvPr/>
        </p:nvSpPr>
        <p:spPr bwMode="auto">
          <a:xfrm>
            <a:off x="2020888" y="4675188"/>
            <a:ext cx="3263900" cy="1143000"/>
          </a:xfrm>
          <a:prstGeom prst="rect">
            <a:avLst/>
          </a:prstGeom>
          <a:solidFill>
            <a:srgbClr val="3366FF">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00511" name="Rectangle 159">
            <a:extLst>
              <a:ext uri="{FF2B5EF4-FFF2-40B4-BE49-F238E27FC236}">
                <a16:creationId xmlns:a16="http://schemas.microsoft.com/office/drawing/2014/main" id="{F2B47D91-4DBB-4A6E-A82C-3AF699FB3A24}"/>
              </a:ext>
            </a:extLst>
          </p:cNvPr>
          <p:cNvSpPr>
            <a:spLocks noChangeArrowheads="1"/>
          </p:cNvSpPr>
          <p:nvPr/>
        </p:nvSpPr>
        <p:spPr bwMode="auto">
          <a:xfrm>
            <a:off x="2019300" y="1930400"/>
            <a:ext cx="3263900" cy="1143000"/>
          </a:xfrm>
          <a:prstGeom prst="rect">
            <a:avLst/>
          </a:prstGeom>
          <a:solidFill>
            <a:srgbClr val="FF0000">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nvGrpSpPr>
          <p:cNvPr id="81991" name="Group 106">
            <a:extLst>
              <a:ext uri="{FF2B5EF4-FFF2-40B4-BE49-F238E27FC236}">
                <a16:creationId xmlns:a16="http://schemas.microsoft.com/office/drawing/2014/main" id="{65BD5C8A-92B5-4881-828B-E3CA87E52AF4}"/>
              </a:ext>
            </a:extLst>
          </p:cNvPr>
          <p:cNvGrpSpPr>
            <a:grpSpLocks/>
          </p:cNvGrpSpPr>
          <p:nvPr/>
        </p:nvGrpSpPr>
        <p:grpSpPr bwMode="auto">
          <a:xfrm>
            <a:off x="2867025" y="1457325"/>
            <a:ext cx="612775" cy="457200"/>
            <a:chOff x="2062" y="3545"/>
            <a:chExt cx="386" cy="288"/>
          </a:xfrm>
        </p:grpSpPr>
        <p:sp>
          <p:nvSpPr>
            <p:cNvPr id="82016" name="Rectangle 107">
              <a:extLst>
                <a:ext uri="{FF2B5EF4-FFF2-40B4-BE49-F238E27FC236}">
                  <a16:creationId xmlns:a16="http://schemas.microsoft.com/office/drawing/2014/main" id="{80B5BDB6-22D6-4A9F-BD42-E4E03070BE5E}"/>
                </a:ext>
              </a:extLst>
            </p:cNvPr>
            <p:cNvSpPr>
              <a:spLocks noChangeArrowheads="1"/>
            </p:cNvSpPr>
            <p:nvPr/>
          </p:nvSpPr>
          <p:spPr bwMode="auto">
            <a:xfrm>
              <a:off x="2093" y="3545"/>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2017" name="Text Box 108">
              <a:extLst>
                <a:ext uri="{FF2B5EF4-FFF2-40B4-BE49-F238E27FC236}">
                  <a16:creationId xmlns:a16="http://schemas.microsoft.com/office/drawing/2014/main" id="{F895A168-D3B1-4597-87EA-362FCAEAA74E}"/>
                </a:ext>
              </a:extLst>
            </p:cNvPr>
            <p:cNvSpPr txBox="1">
              <a:spLocks noChangeArrowheads="1"/>
            </p:cNvSpPr>
            <p:nvPr/>
          </p:nvSpPr>
          <p:spPr bwMode="auto">
            <a:xfrm>
              <a:off x="2062" y="3545"/>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FJ</a:t>
              </a:r>
            </a:p>
          </p:txBody>
        </p:sp>
      </p:grpSp>
      <p:grpSp>
        <p:nvGrpSpPr>
          <p:cNvPr id="81992" name="Group 112">
            <a:extLst>
              <a:ext uri="{FF2B5EF4-FFF2-40B4-BE49-F238E27FC236}">
                <a16:creationId xmlns:a16="http://schemas.microsoft.com/office/drawing/2014/main" id="{113B5AD0-3CA8-477E-98DF-CBF6CE36C85E}"/>
              </a:ext>
            </a:extLst>
          </p:cNvPr>
          <p:cNvGrpSpPr>
            <a:grpSpLocks/>
          </p:cNvGrpSpPr>
          <p:nvPr/>
        </p:nvGrpSpPr>
        <p:grpSpPr bwMode="auto">
          <a:xfrm>
            <a:off x="2890838" y="5811838"/>
            <a:ext cx="612775" cy="488950"/>
            <a:chOff x="2093" y="3568"/>
            <a:chExt cx="386" cy="308"/>
          </a:xfrm>
        </p:grpSpPr>
        <p:sp>
          <p:nvSpPr>
            <p:cNvPr id="82014" name="Rectangle 113">
              <a:extLst>
                <a:ext uri="{FF2B5EF4-FFF2-40B4-BE49-F238E27FC236}">
                  <a16:creationId xmlns:a16="http://schemas.microsoft.com/office/drawing/2014/main" id="{3FAE4234-C58B-4020-B81E-AE198C3222CA}"/>
                </a:ext>
              </a:extLst>
            </p:cNvPr>
            <p:cNvSpPr>
              <a:spLocks noChangeArrowheads="1"/>
            </p:cNvSpPr>
            <p:nvPr/>
          </p:nvSpPr>
          <p:spPr bwMode="auto">
            <a:xfrm>
              <a:off x="2142" y="3596"/>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2015" name="Text Box 114">
              <a:extLst>
                <a:ext uri="{FF2B5EF4-FFF2-40B4-BE49-F238E27FC236}">
                  <a16:creationId xmlns:a16="http://schemas.microsoft.com/office/drawing/2014/main" id="{B043D46E-EB1B-4BE1-A35C-6657B5B792B7}"/>
                </a:ext>
              </a:extLst>
            </p:cNvPr>
            <p:cNvSpPr txBox="1">
              <a:spLocks noChangeArrowheads="1"/>
            </p:cNvSpPr>
            <p:nvPr/>
          </p:nvSpPr>
          <p:spPr bwMode="auto">
            <a:xfrm>
              <a:off x="2093" y="3568"/>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SJ</a:t>
              </a:r>
            </a:p>
          </p:txBody>
        </p:sp>
      </p:grpSp>
      <p:grpSp>
        <p:nvGrpSpPr>
          <p:cNvPr id="100520" name="Group 168">
            <a:extLst>
              <a:ext uri="{FF2B5EF4-FFF2-40B4-BE49-F238E27FC236}">
                <a16:creationId xmlns:a16="http://schemas.microsoft.com/office/drawing/2014/main" id="{DFC21941-71BB-4819-9435-C9D7E8A36DE2}"/>
              </a:ext>
            </a:extLst>
          </p:cNvPr>
          <p:cNvGrpSpPr>
            <a:grpSpLocks/>
          </p:cNvGrpSpPr>
          <p:nvPr/>
        </p:nvGrpSpPr>
        <p:grpSpPr bwMode="auto">
          <a:xfrm>
            <a:off x="5284788" y="1943100"/>
            <a:ext cx="3582987" cy="1143000"/>
            <a:chOff x="3329" y="1217"/>
            <a:chExt cx="2257" cy="720"/>
          </a:xfrm>
        </p:grpSpPr>
        <p:sp>
          <p:nvSpPr>
            <p:cNvPr id="82012" name="Rectangle 161">
              <a:extLst>
                <a:ext uri="{FF2B5EF4-FFF2-40B4-BE49-F238E27FC236}">
                  <a16:creationId xmlns:a16="http://schemas.microsoft.com/office/drawing/2014/main" id="{BDCDD89D-1D1F-41B8-8DC3-9E5F1F05F9F7}"/>
                </a:ext>
              </a:extLst>
            </p:cNvPr>
            <p:cNvSpPr>
              <a:spLocks noChangeArrowheads="1"/>
            </p:cNvSpPr>
            <p:nvPr/>
          </p:nvSpPr>
          <p:spPr bwMode="auto">
            <a:xfrm>
              <a:off x="3329" y="1217"/>
              <a:ext cx="1096" cy="720"/>
            </a:xfrm>
            <a:prstGeom prst="rect">
              <a:avLst/>
            </a:prstGeom>
            <a:solidFill>
              <a:srgbClr val="800080">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2013" name="Rectangle 163">
              <a:extLst>
                <a:ext uri="{FF2B5EF4-FFF2-40B4-BE49-F238E27FC236}">
                  <a16:creationId xmlns:a16="http://schemas.microsoft.com/office/drawing/2014/main" id="{0EB7EF5C-A678-4290-9679-5214CDC62518}"/>
                </a:ext>
              </a:extLst>
            </p:cNvPr>
            <p:cNvSpPr>
              <a:spLocks noChangeArrowheads="1"/>
            </p:cNvSpPr>
            <p:nvPr/>
          </p:nvSpPr>
          <p:spPr bwMode="auto">
            <a:xfrm>
              <a:off x="4434" y="1226"/>
              <a:ext cx="1152" cy="552"/>
            </a:xfrm>
            <a:prstGeom prst="rect">
              <a:avLst/>
            </a:prstGeom>
            <a:solidFill>
              <a:srgbClr val="800080">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81994" name="Group 121">
            <a:extLst>
              <a:ext uri="{FF2B5EF4-FFF2-40B4-BE49-F238E27FC236}">
                <a16:creationId xmlns:a16="http://schemas.microsoft.com/office/drawing/2014/main" id="{2A6EEC41-997C-42AD-9BCE-F2C2D2F2EA98}"/>
              </a:ext>
            </a:extLst>
          </p:cNvPr>
          <p:cNvGrpSpPr>
            <a:grpSpLocks/>
          </p:cNvGrpSpPr>
          <p:nvPr/>
        </p:nvGrpSpPr>
        <p:grpSpPr bwMode="auto">
          <a:xfrm>
            <a:off x="6775450" y="1425575"/>
            <a:ext cx="695325" cy="471488"/>
            <a:chOff x="598" y="1763"/>
            <a:chExt cx="438" cy="297"/>
          </a:xfrm>
        </p:grpSpPr>
        <p:sp>
          <p:nvSpPr>
            <p:cNvPr id="82010" name="Rectangle 122">
              <a:extLst>
                <a:ext uri="{FF2B5EF4-FFF2-40B4-BE49-F238E27FC236}">
                  <a16:creationId xmlns:a16="http://schemas.microsoft.com/office/drawing/2014/main" id="{5A5652A8-194A-42B7-B835-947DA4CE4C46}"/>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2011" name="Text Box 123">
              <a:extLst>
                <a:ext uri="{FF2B5EF4-FFF2-40B4-BE49-F238E27FC236}">
                  <a16:creationId xmlns:a16="http://schemas.microsoft.com/office/drawing/2014/main" id="{C25F4144-4A1A-4BBE-B6E0-045AF8126C3E}"/>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81995" name="Group 118">
            <a:extLst>
              <a:ext uri="{FF2B5EF4-FFF2-40B4-BE49-F238E27FC236}">
                <a16:creationId xmlns:a16="http://schemas.microsoft.com/office/drawing/2014/main" id="{43F62552-E7A4-43DD-9477-BF03426F2DF2}"/>
              </a:ext>
            </a:extLst>
          </p:cNvPr>
          <p:cNvGrpSpPr>
            <a:grpSpLocks/>
          </p:cNvGrpSpPr>
          <p:nvPr/>
        </p:nvGrpSpPr>
        <p:grpSpPr bwMode="auto">
          <a:xfrm>
            <a:off x="6742113" y="5846763"/>
            <a:ext cx="612775" cy="457200"/>
            <a:chOff x="2359" y="3560"/>
            <a:chExt cx="386" cy="288"/>
          </a:xfrm>
        </p:grpSpPr>
        <p:sp>
          <p:nvSpPr>
            <p:cNvPr id="82008" name="Rectangle 119">
              <a:extLst>
                <a:ext uri="{FF2B5EF4-FFF2-40B4-BE49-F238E27FC236}">
                  <a16:creationId xmlns:a16="http://schemas.microsoft.com/office/drawing/2014/main" id="{FA3B9ADF-C75A-48A5-A64A-40FC3AA576C6}"/>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2009" name="Text Box 120">
              <a:extLst>
                <a:ext uri="{FF2B5EF4-FFF2-40B4-BE49-F238E27FC236}">
                  <a16:creationId xmlns:a16="http://schemas.microsoft.com/office/drawing/2014/main" id="{D52ACC12-B6DC-416A-A78A-6BAA738D8499}"/>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81996" name="Group 115">
            <a:extLst>
              <a:ext uri="{FF2B5EF4-FFF2-40B4-BE49-F238E27FC236}">
                <a16:creationId xmlns:a16="http://schemas.microsoft.com/office/drawing/2014/main" id="{04A92829-65C5-404D-9B2B-EDC533A95F0D}"/>
              </a:ext>
            </a:extLst>
          </p:cNvPr>
          <p:cNvGrpSpPr>
            <a:grpSpLocks/>
          </p:cNvGrpSpPr>
          <p:nvPr/>
        </p:nvGrpSpPr>
        <p:grpSpPr bwMode="auto">
          <a:xfrm>
            <a:off x="8415338" y="2552700"/>
            <a:ext cx="442912" cy="471488"/>
            <a:chOff x="3796" y="2871"/>
            <a:chExt cx="279" cy="297"/>
          </a:xfrm>
        </p:grpSpPr>
        <p:sp>
          <p:nvSpPr>
            <p:cNvPr id="82006" name="Rectangle 116">
              <a:extLst>
                <a:ext uri="{FF2B5EF4-FFF2-40B4-BE49-F238E27FC236}">
                  <a16:creationId xmlns:a16="http://schemas.microsoft.com/office/drawing/2014/main" id="{4B20C991-4805-4D63-847A-E97B172C5411}"/>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2007" name="Text Box 117">
              <a:extLst>
                <a:ext uri="{FF2B5EF4-FFF2-40B4-BE49-F238E27FC236}">
                  <a16:creationId xmlns:a16="http://schemas.microsoft.com/office/drawing/2014/main" id="{4ECFE2DC-D19E-424A-993E-938096D8BA3A}"/>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100521" name="Group 169">
            <a:extLst>
              <a:ext uri="{FF2B5EF4-FFF2-40B4-BE49-F238E27FC236}">
                <a16:creationId xmlns:a16="http://schemas.microsoft.com/office/drawing/2014/main" id="{13755519-E0D8-49E4-B94F-475E535C2BD8}"/>
              </a:ext>
            </a:extLst>
          </p:cNvPr>
          <p:cNvGrpSpPr>
            <a:grpSpLocks/>
          </p:cNvGrpSpPr>
          <p:nvPr/>
        </p:nvGrpSpPr>
        <p:grpSpPr bwMode="auto">
          <a:xfrm>
            <a:off x="5740400" y="2871788"/>
            <a:ext cx="1905000" cy="1995487"/>
            <a:chOff x="3648" y="1801"/>
            <a:chExt cx="1168" cy="1257"/>
          </a:xfrm>
        </p:grpSpPr>
        <p:sp>
          <p:nvSpPr>
            <p:cNvPr id="82003" name="Oval 165">
              <a:extLst>
                <a:ext uri="{FF2B5EF4-FFF2-40B4-BE49-F238E27FC236}">
                  <a16:creationId xmlns:a16="http://schemas.microsoft.com/office/drawing/2014/main" id="{BF9B62FF-E458-4C45-AE1A-81B165BCA257}"/>
                </a:ext>
              </a:extLst>
            </p:cNvPr>
            <p:cNvSpPr>
              <a:spLocks noChangeArrowheads="1"/>
            </p:cNvSpPr>
            <p:nvPr/>
          </p:nvSpPr>
          <p:spPr bwMode="auto">
            <a:xfrm>
              <a:off x="3648" y="1920"/>
              <a:ext cx="1168" cy="1016"/>
            </a:xfrm>
            <a:prstGeom prst="ellipse">
              <a:avLst/>
            </a:prstGeom>
            <a:solidFill>
              <a:srgbClr val="FF00FF">
                <a:alpha val="50195"/>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2004" name="Oval 166">
              <a:extLst>
                <a:ext uri="{FF2B5EF4-FFF2-40B4-BE49-F238E27FC236}">
                  <a16:creationId xmlns:a16="http://schemas.microsoft.com/office/drawing/2014/main" id="{4B6E138F-75A4-41AB-8A2C-5D91838B60A4}"/>
                </a:ext>
              </a:extLst>
            </p:cNvPr>
            <p:cNvSpPr>
              <a:spLocks noChangeArrowheads="1"/>
            </p:cNvSpPr>
            <p:nvPr/>
          </p:nvSpPr>
          <p:spPr bwMode="auto">
            <a:xfrm>
              <a:off x="4489" y="1801"/>
              <a:ext cx="312" cy="240"/>
            </a:xfrm>
            <a:prstGeom prst="ellipse">
              <a:avLst/>
            </a:prstGeom>
            <a:solidFill>
              <a:srgbClr val="FF00FF">
                <a:alpha val="50195"/>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2005" name="Oval 167">
              <a:extLst>
                <a:ext uri="{FF2B5EF4-FFF2-40B4-BE49-F238E27FC236}">
                  <a16:creationId xmlns:a16="http://schemas.microsoft.com/office/drawing/2014/main" id="{31DB38B0-BC29-485B-8C38-4C9ADC6E8EAD}"/>
                </a:ext>
              </a:extLst>
            </p:cNvPr>
            <p:cNvSpPr>
              <a:spLocks noChangeArrowheads="1"/>
            </p:cNvSpPr>
            <p:nvPr/>
          </p:nvSpPr>
          <p:spPr bwMode="auto">
            <a:xfrm>
              <a:off x="4474" y="2818"/>
              <a:ext cx="312" cy="240"/>
            </a:xfrm>
            <a:prstGeom prst="ellipse">
              <a:avLst/>
            </a:prstGeom>
            <a:solidFill>
              <a:srgbClr val="FF00FF">
                <a:alpha val="50195"/>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81998" name="Group 109">
            <a:extLst>
              <a:ext uri="{FF2B5EF4-FFF2-40B4-BE49-F238E27FC236}">
                <a16:creationId xmlns:a16="http://schemas.microsoft.com/office/drawing/2014/main" id="{6DFADBBD-9A9D-4277-9A71-1F7C44133279}"/>
              </a:ext>
            </a:extLst>
          </p:cNvPr>
          <p:cNvGrpSpPr>
            <a:grpSpLocks/>
          </p:cNvGrpSpPr>
          <p:nvPr/>
        </p:nvGrpSpPr>
        <p:grpSpPr bwMode="auto">
          <a:xfrm>
            <a:off x="6021388" y="3892550"/>
            <a:ext cx="442912" cy="471488"/>
            <a:chOff x="3796" y="2871"/>
            <a:chExt cx="279" cy="297"/>
          </a:xfrm>
        </p:grpSpPr>
        <p:sp>
          <p:nvSpPr>
            <p:cNvPr id="82001" name="Rectangle 110">
              <a:extLst>
                <a:ext uri="{FF2B5EF4-FFF2-40B4-BE49-F238E27FC236}">
                  <a16:creationId xmlns:a16="http://schemas.microsoft.com/office/drawing/2014/main" id="{52EBF7C4-7427-49E0-98E7-233C3F182F4A}"/>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2002" name="Text Box 111">
              <a:extLst>
                <a:ext uri="{FF2B5EF4-FFF2-40B4-BE49-F238E27FC236}">
                  <a16:creationId xmlns:a16="http://schemas.microsoft.com/office/drawing/2014/main" id="{C5F5BA96-D968-4AD2-B9EC-0D82B180B1BE}"/>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sp>
        <p:nvSpPr>
          <p:cNvPr id="81999" name="Oval 174">
            <a:extLst>
              <a:ext uri="{FF2B5EF4-FFF2-40B4-BE49-F238E27FC236}">
                <a16:creationId xmlns:a16="http://schemas.microsoft.com/office/drawing/2014/main" id="{435B82D3-DA56-47F1-95B6-74139FE1F3F7}"/>
              </a:ext>
            </a:extLst>
          </p:cNvPr>
          <p:cNvSpPr>
            <a:spLocks noChangeAspect="1" noChangeArrowheads="1"/>
          </p:cNvSpPr>
          <p:nvPr/>
        </p:nvSpPr>
        <p:spPr bwMode="auto">
          <a:xfrm>
            <a:off x="3489325" y="4024313"/>
            <a:ext cx="231775" cy="231775"/>
          </a:xfrm>
          <a:prstGeom prst="ellipse">
            <a:avLst/>
          </a:prstGeom>
          <a:solidFill>
            <a:srgbClr val="00CC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82000" name="TextBox 1">
            <a:extLst>
              <a:ext uri="{FF2B5EF4-FFF2-40B4-BE49-F238E27FC236}">
                <a16:creationId xmlns:a16="http://schemas.microsoft.com/office/drawing/2014/main" id="{FA8E8E6B-4C96-4DEF-B3AA-6FE19202373A}"/>
              </a:ext>
            </a:extLst>
          </p:cNvPr>
          <p:cNvSpPr txBox="1">
            <a:spLocks noChangeArrowheads="1"/>
          </p:cNvSpPr>
          <p:nvPr/>
        </p:nvSpPr>
        <p:spPr bwMode="auto">
          <a:xfrm>
            <a:off x="1101725" y="5942013"/>
            <a:ext cx="17557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400">
                <a:solidFill>
                  <a:schemeClr val="bg1"/>
                </a:solidFill>
              </a:rPr>
              <a:t>If Inside the 45, Set Up on Goal Line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0511"/>
                                        </p:tgtEl>
                                        <p:attrNameLst>
                                          <p:attrName>style.visibility</p:attrName>
                                        </p:attrNameLst>
                                      </p:cBhvr>
                                      <p:to>
                                        <p:strVal val="visible"/>
                                      </p:to>
                                    </p:set>
                                    <p:animEffect transition="in" filter="dissolve">
                                      <p:cBhvr>
                                        <p:cTn id="7" dur="2000"/>
                                        <p:tgtEl>
                                          <p:spTgt spid="100511"/>
                                        </p:tgtEl>
                                      </p:cBhvr>
                                    </p:animEffect>
                                  </p:childTnLst>
                                </p:cTn>
                              </p:par>
                            </p:childTnLst>
                          </p:cTn>
                        </p:par>
                        <p:par>
                          <p:cTn id="8" fill="hold" nodeType="afterGroup">
                            <p:stCondLst>
                              <p:cond delay="2000"/>
                            </p:stCondLst>
                            <p:childTnLst>
                              <p:par>
                                <p:cTn id="9" presetID="9" presetClass="entr" presetSubtype="0" fill="hold" nodeType="afterEffect">
                                  <p:stCondLst>
                                    <p:cond delay="0"/>
                                  </p:stCondLst>
                                  <p:childTnLst>
                                    <p:set>
                                      <p:cBhvr>
                                        <p:cTn id="10" dur="1" fill="hold">
                                          <p:stCondLst>
                                            <p:cond delay="0"/>
                                          </p:stCondLst>
                                        </p:cTn>
                                        <p:tgtEl>
                                          <p:spTgt spid="100520"/>
                                        </p:tgtEl>
                                        <p:attrNameLst>
                                          <p:attrName>style.visibility</p:attrName>
                                        </p:attrNameLst>
                                      </p:cBhvr>
                                      <p:to>
                                        <p:strVal val="visible"/>
                                      </p:to>
                                    </p:set>
                                    <p:animEffect transition="in" filter="dissolve">
                                      <p:cBhvr>
                                        <p:cTn id="11" dur="2000"/>
                                        <p:tgtEl>
                                          <p:spTgt spid="100520"/>
                                        </p:tgtEl>
                                      </p:cBhvr>
                                    </p:animEffect>
                                  </p:childTnLst>
                                </p:cTn>
                              </p:par>
                            </p:childTnLst>
                          </p:cTn>
                        </p:par>
                        <p:par>
                          <p:cTn id="12" fill="hold" nodeType="afterGroup">
                            <p:stCondLst>
                              <p:cond delay="4000"/>
                            </p:stCondLst>
                            <p:childTnLst>
                              <p:par>
                                <p:cTn id="13" presetID="9" presetClass="entr" presetSubtype="0" fill="hold" nodeType="afterEffect">
                                  <p:stCondLst>
                                    <p:cond delay="0"/>
                                  </p:stCondLst>
                                  <p:childTnLst>
                                    <p:set>
                                      <p:cBhvr>
                                        <p:cTn id="14" dur="1" fill="hold">
                                          <p:stCondLst>
                                            <p:cond delay="0"/>
                                          </p:stCondLst>
                                        </p:cTn>
                                        <p:tgtEl>
                                          <p:spTgt spid="100521"/>
                                        </p:tgtEl>
                                        <p:attrNameLst>
                                          <p:attrName>style.visibility</p:attrName>
                                        </p:attrNameLst>
                                      </p:cBhvr>
                                      <p:to>
                                        <p:strVal val="visible"/>
                                      </p:to>
                                    </p:set>
                                    <p:animEffect transition="in" filter="dissolve">
                                      <p:cBhvr>
                                        <p:cTn id="15" dur="2000"/>
                                        <p:tgtEl>
                                          <p:spTgt spid="100521"/>
                                        </p:tgtEl>
                                      </p:cBhvr>
                                    </p:animEffect>
                                  </p:childTnLst>
                                </p:cTn>
                              </p:par>
                            </p:childTnLst>
                          </p:cTn>
                        </p:par>
                        <p:par>
                          <p:cTn id="16" fill="hold" nodeType="afterGroup">
                            <p:stCondLst>
                              <p:cond delay="6000"/>
                            </p:stCondLst>
                            <p:childTnLst>
                              <p:par>
                                <p:cTn id="17" presetID="9" presetClass="entr" presetSubtype="0" fill="hold" nodeType="afterEffect">
                                  <p:stCondLst>
                                    <p:cond delay="0"/>
                                  </p:stCondLst>
                                  <p:childTnLst>
                                    <p:set>
                                      <p:cBhvr>
                                        <p:cTn id="18" dur="1" fill="hold">
                                          <p:stCondLst>
                                            <p:cond delay="0"/>
                                          </p:stCondLst>
                                        </p:cTn>
                                        <p:tgtEl>
                                          <p:spTgt spid="100522"/>
                                        </p:tgtEl>
                                        <p:attrNameLst>
                                          <p:attrName>style.visibility</p:attrName>
                                        </p:attrNameLst>
                                      </p:cBhvr>
                                      <p:to>
                                        <p:strVal val="visible"/>
                                      </p:to>
                                    </p:set>
                                    <p:animEffect transition="in" filter="dissolve">
                                      <p:cBhvr>
                                        <p:cTn id="19" dur="2000"/>
                                        <p:tgtEl>
                                          <p:spTgt spid="100522"/>
                                        </p:tgtEl>
                                      </p:cBhvr>
                                    </p:animEffect>
                                  </p:childTnLst>
                                </p:cTn>
                              </p:par>
                            </p:childTnLst>
                          </p:cTn>
                        </p:par>
                        <p:par>
                          <p:cTn id="20" fill="hold" nodeType="afterGroup">
                            <p:stCondLst>
                              <p:cond delay="8000"/>
                            </p:stCondLst>
                            <p:childTnLst>
                              <p:par>
                                <p:cTn id="21" presetID="9" presetClass="entr" presetSubtype="0" fill="hold" grpId="0" nodeType="afterEffect">
                                  <p:stCondLst>
                                    <p:cond delay="0"/>
                                  </p:stCondLst>
                                  <p:childTnLst>
                                    <p:set>
                                      <p:cBhvr>
                                        <p:cTn id="22" dur="1" fill="hold">
                                          <p:stCondLst>
                                            <p:cond delay="0"/>
                                          </p:stCondLst>
                                        </p:cTn>
                                        <p:tgtEl>
                                          <p:spTgt spid="100512"/>
                                        </p:tgtEl>
                                        <p:attrNameLst>
                                          <p:attrName>style.visibility</p:attrName>
                                        </p:attrNameLst>
                                      </p:cBhvr>
                                      <p:to>
                                        <p:strVal val="visible"/>
                                      </p:to>
                                    </p:set>
                                    <p:animEffect transition="in" filter="dissolve">
                                      <p:cBhvr>
                                        <p:cTn id="23" dur="2000"/>
                                        <p:tgtEl>
                                          <p:spTgt spid="1005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512" grpId="0" animBg="1"/>
      <p:bldP spid="1005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BB16C423-9A45-4178-9C68-F39637E88205}"/>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32771" name="Line 3">
            <a:extLst>
              <a:ext uri="{FF2B5EF4-FFF2-40B4-BE49-F238E27FC236}">
                <a16:creationId xmlns:a16="http://schemas.microsoft.com/office/drawing/2014/main" id="{BAD5F1EB-856B-4561-BBD7-1EE9A903A21D}"/>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7940" name="Text Box 4">
            <a:extLst>
              <a:ext uri="{FF2B5EF4-FFF2-40B4-BE49-F238E27FC236}">
                <a16:creationId xmlns:a16="http://schemas.microsoft.com/office/drawing/2014/main" id="{16166AD5-507C-47D4-93C7-893C86B3B71A}"/>
              </a:ext>
            </a:extLst>
          </p:cNvPr>
          <p:cNvSpPr txBox="1">
            <a:spLocks noChangeArrowheads="1"/>
          </p:cNvSpPr>
          <p:nvPr/>
        </p:nvSpPr>
        <p:spPr bwMode="auto">
          <a:xfrm>
            <a:off x="1165225" y="3238500"/>
            <a:ext cx="1944688" cy="172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eaLnBrk="1" hangingPunct="1">
              <a:defRPr/>
            </a:pPr>
            <a:r>
              <a:rPr lang="en-US" sz="2800" u="sng" dirty="0">
                <a:solidFill>
                  <a:srgbClr val="FFFFFF"/>
                </a:solidFill>
                <a:effectLst>
                  <a:outerShdw blurRad="38100" dist="38100" dir="2700000" algn="tl">
                    <a:srgbClr val="000000"/>
                  </a:outerShdw>
                </a:effectLst>
                <a:latin typeface="Arial" charset="0"/>
              </a:rPr>
              <a:t>Proper </a:t>
            </a:r>
          </a:p>
          <a:p>
            <a:pPr algn="ctr" eaLnBrk="1" hangingPunct="1">
              <a:defRPr/>
            </a:pPr>
            <a:r>
              <a:rPr lang="en-US" sz="2800" u="sng" dirty="0">
                <a:solidFill>
                  <a:srgbClr val="FFFFFF"/>
                </a:solidFill>
                <a:effectLst>
                  <a:outerShdw blurRad="38100" dist="38100" dir="2700000" algn="tl">
                    <a:srgbClr val="000000"/>
                  </a:outerShdw>
                </a:effectLst>
                <a:latin typeface="Arial" charset="0"/>
              </a:rPr>
              <a:t>Positioning</a:t>
            </a:r>
          </a:p>
          <a:p>
            <a:pPr eaLnBrk="1" hangingPunct="1">
              <a:defRPr/>
            </a:pPr>
            <a:endParaRPr lang="en-US" sz="1000" u="sng" dirty="0">
              <a:solidFill>
                <a:srgbClr val="FFFFFF"/>
              </a:solidFill>
              <a:effectLst>
                <a:outerShdw blurRad="38100" dist="38100" dir="2700000" algn="tl">
                  <a:srgbClr val="000000"/>
                </a:outerShdw>
              </a:effectLst>
              <a:latin typeface="Arial" charset="0"/>
            </a:endParaRPr>
          </a:p>
          <a:p>
            <a:pPr eaLnBrk="1" hangingPunct="1">
              <a:defRPr/>
            </a:pPr>
            <a:endParaRPr lang="en-US" sz="2000" dirty="0">
              <a:solidFill>
                <a:srgbClr val="FFFFFF"/>
              </a:solidFill>
              <a:effectLst>
                <a:outerShdw blurRad="38100" dist="38100" dir="2700000" algn="tl">
                  <a:srgbClr val="000000"/>
                </a:outerShdw>
              </a:effectLst>
              <a:latin typeface="Arial" charset="0"/>
            </a:endParaRPr>
          </a:p>
          <a:p>
            <a:pPr eaLnBrk="1" hangingPunct="1">
              <a:defRPr/>
            </a:pPr>
            <a:endParaRPr lang="en-US" sz="2000" dirty="0">
              <a:solidFill>
                <a:srgbClr val="FFFFFF"/>
              </a:solidFill>
              <a:effectLst>
                <a:outerShdw blurRad="38100" dist="38100" dir="2700000" algn="tl">
                  <a:srgbClr val="000000"/>
                </a:outerShdw>
              </a:effectLst>
              <a:latin typeface="Arial" charset="0"/>
            </a:endParaRPr>
          </a:p>
        </p:txBody>
      </p:sp>
      <p:sp>
        <p:nvSpPr>
          <p:cNvPr id="32773" name="Rectangle 5">
            <a:extLst>
              <a:ext uri="{FF2B5EF4-FFF2-40B4-BE49-F238E27FC236}">
                <a16:creationId xmlns:a16="http://schemas.microsoft.com/office/drawing/2014/main" id="{50A8A83B-9E31-4869-B12D-AAB990625269}"/>
              </a:ext>
            </a:extLst>
          </p:cNvPr>
          <p:cNvSpPr>
            <a:spLocks noChangeArrowheads="1"/>
          </p:cNvSpPr>
          <p:nvPr/>
        </p:nvSpPr>
        <p:spPr bwMode="auto">
          <a:xfrm>
            <a:off x="3978275" y="1924050"/>
            <a:ext cx="396875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solidFill>
                <a:srgbClr val="000000"/>
              </a:solidFill>
            </a:endParaRPr>
          </a:p>
        </p:txBody>
      </p:sp>
      <p:sp>
        <p:nvSpPr>
          <p:cNvPr id="32774" name="Line 9">
            <a:extLst>
              <a:ext uri="{FF2B5EF4-FFF2-40B4-BE49-F238E27FC236}">
                <a16:creationId xmlns:a16="http://schemas.microsoft.com/office/drawing/2014/main" id="{C7F4D36F-C01F-4D77-ACD2-AB308F1F41DD}"/>
              </a:ext>
            </a:extLst>
          </p:cNvPr>
          <p:cNvSpPr>
            <a:spLocks noChangeShapeType="1"/>
          </p:cNvSpPr>
          <p:nvPr/>
        </p:nvSpPr>
        <p:spPr bwMode="auto">
          <a:xfrm>
            <a:off x="4454525" y="1928813"/>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75" name="Line 14">
            <a:extLst>
              <a:ext uri="{FF2B5EF4-FFF2-40B4-BE49-F238E27FC236}">
                <a16:creationId xmlns:a16="http://schemas.microsoft.com/office/drawing/2014/main" id="{52A8D2C2-ED82-4293-BB29-F50B19A64D84}"/>
              </a:ext>
            </a:extLst>
          </p:cNvPr>
          <p:cNvSpPr>
            <a:spLocks noChangeShapeType="1"/>
          </p:cNvSpPr>
          <p:nvPr/>
        </p:nvSpPr>
        <p:spPr bwMode="auto">
          <a:xfrm>
            <a:off x="5292725" y="1924050"/>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76" name="Line 15">
            <a:extLst>
              <a:ext uri="{FF2B5EF4-FFF2-40B4-BE49-F238E27FC236}">
                <a16:creationId xmlns:a16="http://schemas.microsoft.com/office/drawing/2014/main" id="{E8FCEE03-F3DD-4167-9CE0-B4E2246F454A}"/>
              </a:ext>
            </a:extLst>
          </p:cNvPr>
          <p:cNvSpPr>
            <a:spLocks noChangeShapeType="1"/>
          </p:cNvSpPr>
          <p:nvPr/>
        </p:nvSpPr>
        <p:spPr bwMode="auto">
          <a:xfrm>
            <a:off x="6156325" y="1931988"/>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77" name="Line 16">
            <a:extLst>
              <a:ext uri="{FF2B5EF4-FFF2-40B4-BE49-F238E27FC236}">
                <a16:creationId xmlns:a16="http://schemas.microsoft.com/office/drawing/2014/main" id="{D5FE4948-A644-4E24-BD02-B9803056DBBD}"/>
              </a:ext>
            </a:extLst>
          </p:cNvPr>
          <p:cNvSpPr>
            <a:spLocks noChangeShapeType="1"/>
          </p:cNvSpPr>
          <p:nvPr/>
        </p:nvSpPr>
        <p:spPr bwMode="auto">
          <a:xfrm>
            <a:off x="7029450" y="1931988"/>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7953" name="Text Box 17">
            <a:extLst>
              <a:ext uri="{FF2B5EF4-FFF2-40B4-BE49-F238E27FC236}">
                <a16:creationId xmlns:a16="http://schemas.microsoft.com/office/drawing/2014/main" id="{EE398025-64BA-4413-91F3-791EECB02ECA}"/>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rgbClr val="FFFFFF"/>
                </a:solidFill>
                <a:effectLst>
                  <a:outerShdw blurRad="38100" dist="38100" dir="2700000" algn="tl">
                    <a:srgbClr val="000000"/>
                  </a:outerShdw>
                </a:effectLst>
                <a:latin typeface="Arial" charset="0"/>
              </a:rPr>
              <a:t>Press Box</a:t>
            </a:r>
          </a:p>
        </p:txBody>
      </p:sp>
      <p:sp>
        <p:nvSpPr>
          <p:cNvPr id="167956" name="Text Box 20">
            <a:extLst>
              <a:ext uri="{FF2B5EF4-FFF2-40B4-BE49-F238E27FC236}">
                <a16:creationId xmlns:a16="http://schemas.microsoft.com/office/drawing/2014/main" id="{D7986D9E-056C-402A-97C5-B6DD6920785F}"/>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rgbClr val="FFFFFF"/>
                </a:solidFill>
                <a:effectLst>
                  <a:outerShdw blurRad="38100" dist="38100" dir="2700000" algn="tl">
                    <a:srgbClr val="000000"/>
                  </a:outerShdw>
                </a:effectLst>
                <a:latin typeface="Arial" charset="0"/>
              </a:rPr>
              <a:t>4 0</a:t>
            </a:r>
          </a:p>
        </p:txBody>
      </p:sp>
      <p:sp>
        <p:nvSpPr>
          <p:cNvPr id="167957" name="Text Box 21">
            <a:extLst>
              <a:ext uri="{FF2B5EF4-FFF2-40B4-BE49-F238E27FC236}">
                <a16:creationId xmlns:a16="http://schemas.microsoft.com/office/drawing/2014/main" id="{E4CB6DA1-76D2-4F11-887C-B5D5C615DA9C}"/>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rgbClr val="FFFFFF"/>
                </a:solidFill>
                <a:effectLst>
                  <a:outerShdw blurRad="38100" dist="38100" dir="2700000" algn="tl">
                    <a:srgbClr val="000000"/>
                  </a:outerShdw>
                </a:effectLst>
                <a:latin typeface="Arial" charset="0"/>
              </a:rPr>
              <a:t>4 5</a:t>
            </a:r>
          </a:p>
        </p:txBody>
      </p:sp>
      <p:sp>
        <p:nvSpPr>
          <p:cNvPr id="167958" name="Text Box 22">
            <a:extLst>
              <a:ext uri="{FF2B5EF4-FFF2-40B4-BE49-F238E27FC236}">
                <a16:creationId xmlns:a16="http://schemas.microsoft.com/office/drawing/2014/main" id="{9438CE3B-38C1-4A73-9516-C9DCCBDC32BB}"/>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rgbClr val="FFFFFF"/>
                </a:solidFill>
                <a:effectLst>
                  <a:outerShdw blurRad="38100" dist="38100" dir="2700000" algn="tl">
                    <a:srgbClr val="000000"/>
                  </a:outerShdw>
                </a:effectLst>
                <a:latin typeface="Arial" charset="0"/>
              </a:rPr>
              <a:t>5 0</a:t>
            </a:r>
          </a:p>
        </p:txBody>
      </p:sp>
      <p:sp>
        <p:nvSpPr>
          <p:cNvPr id="167959" name="Text Box 23">
            <a:extLst>
              <a:ext uri="{FF2B5EF4-FFF2-40B4-BE49-F238E27FC236}">
                <a16:creationId xmlns:a16="http://schemas.microsoft.com/office/drawing/2014/main" id="{728991D5-63EA-444E-A0D3-3CF358219293}"/>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rgbClr val="FFFFFF"/>
                </a:solidFill>
                <a:effectLst>
                  <a:outerShdw blurRad="38100" dist="38100" dir="2700000" algn="tl">
                    <a:srgbClr val="000000"/>
                  </a:outerShdw>
                </a:effectLst>
                <a:latin typeface="Arial" charset="0"/>
              </a:rPr>
              <a:t>4 5</a:t>
            </a:r>
          </a:p>
        </p:txBody>
      </p:sp>
      <p:sp>
        <p:nvSpPr>
          <p:cNvPr id="32783" name="Line 24">
            <a:extLst>
              <a:ext uri="{FF2B5EF4-FFF2-40B4-BE49-F238E27FC236}">
                <a16:creationId xmlns:a16="http://schemas.microsoft.com/office/drawing/2014/main" id="{ED15F1C4-69D5-46DF-BFF3-4B07FFC5C222}"/>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84" name="Rectangle 25">
            <a:extLst>
              <a:ext uri="{FF2B5EF4-FFF2-40B4-BE49-F238E27FC236}">
                <a16:creationId xmlns:a16="http://schemas.microsoft.com/office/drawing/2014/main" id="{0B36047C-1BF4-4FB5-A569-9D3E50B13016}"/>
              </a:ext>
            </a:extLst>
          </p:cNvPr>
          <p:cNvSpPr>
            <a:spLocks noChangeArrowheads="1"/>
          </p:cNvSpPr>
          <p:nvPr/>
        </p:nvSpPr>
        <p:spPr bwMode="auto">
          <a:xfrm>
            <a:off x="4076700" y="5829300"/>
            <a:ext cx="38735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32785" name="Line 30">
            <a:extLst>
              <a:ext uri="{FF2B5EF4-FFF2-40B4-BE49-F238E27FC236}">
                <a16:creationId xmlns:a16="http://schemas.microsoft.com/office/drawing/2014/main" id="{1699F6ED-2D02-44D2-B118-8BA1498DE100}"/>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86" name="Line 31">
            <a:extLst>
              <a:ext uri="{FF2B5EF4-FFF2-40B4-BE49-F238E27FC236}">
                <a16:creationId xmlns:a16="http://schemas.microsoft.com/office/drawing/2014/main" id="{2A0A85D3-A13D-4506-80BB-CE00DE06F372}"/>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87" name="Line 32">
            <a:extLst>
              <a:ext uri="{FF2B5EF4-FFF2-40B4-BE49-F238E27FC236}">
                <a16:creationId xmlns:a16="http://schemas.microsoft.com/office/drawing/2014/main" id="{178E2777-DFBF-4D8D-B54D-8047B37B7818}"/>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88" name="Line 33">
            <a:extLst>
              <a:ext uri="{FF2B5EF4-FFF2-40B4-BE49-F238E27FC236}">
                <a16:creationId xmlns:a16="http://schemas.microsoft.com/office/drawing/2014/main" id="{F020B747-C0B2-446A-9D4B-106DAD4DD8A0}"/>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89" name="Line 34">
            <a:extLst>
              <a:ext uri="{FF2B5EF4-FFF2-40B4-BE49-F238E27FC236}">
                <a16:creationId xmlns:a16="http://schemas.microsoft.com/office/drawing/2014/main" id="{ACC83C89-F78F-401B-A1E2-EE8ADC592720}"/>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90" name="Line 35">
            <a:extLst>
              <a:ext uri="{FF2B5EF4-FFF2-40B4-BE49-F238E27FC236}">
                <a16:creationId xmlns:a16="http://schemas.microsoft.com/office/drawing/2014/main" id="{F298A3E0-4CFB-4326-821A-BB70C841605A}"/>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91" name="Line 36">
            <a:extLst>
              <a:ext uri="{FF2B5EF4-FFF2-40B4-BE49-F238E27FC236}">
                <a16:creationId xmlns:a16="http://schemas.microsoft.com/office/drawing/2014/main" id="{2E9021DC-B8A9-4F7B-B971-2EBEAB2C307B}"/>
              </a:ext>
            </a:extLst>
          </p:cNvPr>
          <p:cNvSpPr>
            <a:spLocks noChangeShapeType="1"/>
          </p:cNvSpPr>
          <p:nvPr/>
        </p:nvSpPr>
        <p:spPr bwMode="auto">
          <a:xfrm>
            <a:off x="6924675" y="3260725"/>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2792" name="Line 37">
            <a:extLst>
              <a:ext uri="{FF2B5EF4-FFF2-40B4-BE49-F238E27FC236}">
                <a16:creationId xmlns:a16="http://schemas.microsoft.com/office/drawing/2014/main" id="{EF4BE393-CBB5-4DDC-A093-5B019B315980}"/>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7976" name="Text Box 40">
            <a:extLst>
              <a:ext uri="{FF2B5EF4-FFF2-40B4-BE49-F238E27FC236}">
                <a16:creationId xmlns:a16="http://schemas.microsoft.com/office/drawing/2014/main" id="{EBA56C6E-6498-4798-ABCD-05A63BDD21CE}"/>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rgbClr val="FFFFFF"/>
                </a:solidFill>
                <a:effectLst>
                  <a:outerShdw blurRad="38100" dist="38100" dir="2700000" algn="tl">
                    <a:srgbClr val="000000"/>
                  </a:outerShdw>
                </a:effectLst>
                <a:latin typeface="Arial" charset="0"/>
              </a:rPr>
              <a:t>&lt;</a:t>
            </a:r>
          </a:p>
        </p:txBody>
      </p:sp>
      <p:sp>
        <p:nvSpPr>
          <p:cNvPr id="167977" name="Text Box 41">
            <a:extLst>
              <a:ext uri="{FF2B5EF4-FFF2-40B4-BE49-F238E27FC236}">
                <a16:creationId xmlns:a16="http://schemas.microsoft.com/office/drawing/2014/main" id="{BA1EFFEA-1FA9-4099-8A23-B6AB5445BB89}"/>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rgbClr val="FFFFFF"/>
                </a:solidFill>
                <a:effectLst>
                  <a:outerShdw blurRad="38100" dist="38100" dir="2700000" algn="tl">
                    <a:srgbClr val="000000"/>
                  </a:outerShdw>
                </a:effectLst>
                <a:latin typeface="Arial" charset="0"/>
              </a:rPr>
              <a:t>&lt;</a:t>
            </a:r>
          </a:p>
        </p:txBody>
      </p:sp>
      <p:sp>
        <p:nvSpPr>
          <p:cNvPr id="167978" name="Text Box 42">
            <a:extLst>
              <a:ext uri="{FF2B5EF4-FFF2-40B4-BE49-F238E27FC236}">
                <a16:creationId xmlns:a16="http://schemas.microsoft.com/office/drawing/2014/main" id="{1753A8FF-E3FF-4D87-B695-23DD6759280B}"/>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rgbClr val="FFFFFF"/>
                </a:solidFill>
                <a:effectLst>
                  <a:outerShdw blurRad="38100" dist="38100" dir="2700000" algn="tl">
                    <a:srgbClr val="000000"/>
                  </a:outerShdw>
                </a:effectLst>
                <a:latin typeface="Arial" charset="0"/>
              </a:rPr>
              <a:t>&lt;</a:t>
            </a:r>
          </a:p>
        </p:txBody>
      </p:sp>
      <p:sp>
        <p:nvSpPr>
          <p:cNvPr id="32796" name="Rectangle 74">
            <a:extLst>
              <a:ext uri="{FF2B5EF4-FFF2-40B4-BE49-F238E27FC236}">
                <a16:creationId xmlns:a16="http://schemas.microsoft.com/office/drawing/2014/main" id="{5F096D9B-69F3-4CB0-B151-5A5AD4A44687}"/>
              </a:ext>
            </a:extLst>
          </p:cNvPr>
          <p:cNvSpPr>
            <a:spLocks noChangeArrowheads="1"/>
          </p:cNvSpPr>
          <p:nvPr/>
        </p:nvSpPr>
        <p:spPr bwMode="auto">
          <a:xfrm>
            <a:off x="8662987" y="2854324"/>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168011" name="Text Box 75">
            <a:extLst>
              <a:ext uri="{FF2B5EF4-FFF2-40B4-BE49-F238E27FC236}">
                <a16:creationId xmlns:a16="http://schemas.microsoft.com/office/drawing/2014/main" id="{627BA319-34CA-4EA9-9A21-B132D7F00C4F}"/>
              </a:ext>
            </a:extLst>
          </p:cNvPr>
          <p:cNvSpPr txBox="1">
            <a:spLocks noChangeArrowheads="1"/>
          </p:cNvSpPr>
          <p:nvPr/>
        </p:nvSpPr>
        <p:spPr bwMode="auto">
          <a:xfrm rot="-5400000">
            <a:off x="8089900" y="3636168"/>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dirty="0">
                <a:solidFill>
                  <a:srgbClr val="FFFFFF"/>
                </a:solidFill>
                <a:effectLst>
                  <a:outerShdw blurRad="38100" dist="38100" dir="2700000" algn="tl">
                    <a:srgbClr val="000000"/>
                  </a:outerShdw>
                </a:effectLst>
                <a:latin typeface="Arial" charset="0"/>
              </a:rPr>
              <a:t>Score Board</a:t>
            </a:r>
          </a:p>
        </p:txBody>
      </p:sp>
      <p:sp>
        <p:nvSpPr>
          <p:cNvPr id="168012" name="Text Box 76">
            <a:extLst>
              <a:ext uri="{FF2B5EF4-FFF2-40B4-BE49-F238E27FC236}">
                <a16:creationId xmlns:a16="http://schemas.microsoft.com/office/drawing/2014/main" id="{22076A8F-D22B-4277-A302-7CB8F845C042}"/>
              </a:ext>
            </a:extLst>
          </p:cNvPr>
          <p:cNvSpPr txBox="1">
            <a:spLocks noChangeArrowheads="1"/>
          </p:cNvSpPr>
          <p:nvPr/>
        </p:nvSpPr>
        <p:spPr bwMode="auto">
          <a:xfrm>
            <a:off x="1165225" y="165100"/>
            <a:ext cx="681355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defRPr/>
            </a:pPr>
            <a:r>
              <a:rPr lang="en-US" sz="4000" dirty="0">
                <a:solidFill>
                  <a:srgbClr val="FFCC00"/>
                </a:solidFill>
                <a:effectLst>
                  <a:outerShdw blurRad="38100" dist="38100" dir="2700000" algn="tl">
                    <a:srgbClr val="000000"/>
                  </a:outerShdw>
                </a:effectLst>
                <a:latin typeface="Arial" charset="0"/>
              </a:rPr>
              <a:t>Coin Toss-7 Man</a:t>
            </a:r>
          </a:p>
        </p:txBody>
      </p:sp>
      <p:sp>
        <p:nvSpPr>
          <p:cNvPr id="168014" name="Line 78">
            <a:extLst>
              <a:ext uri="{FF2B5EF4-FFF2-40B4-BE49-F238E27FC236}">
                <a16:creationId xmlns:a16="http://schemas.microsoft.com/office/drawing/2014/main" id="{39AC5542-B352-4DD8-B927-C46DEBF1830F}"/>
              </a:ext>
            </a:extLst>
          </p:cNvPr>
          <p:cNvSpPr>
            <a:spLocks noChangeShapeType="1"/>
          </p:cNvSpPr>
          <p:nvPr/>
        </p:nvSpPr>
        <p:spPr bwMode="auto">
          <a:xfrm flipV="1">
            <a:off x="5281613" y="4546600"/>
            <a:ext cx="20637" cy="1296988"/>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8015" name="Line 79">
            <a:extLst>
              <a:ext uri="{FF2B5EF4-FFF2-40B4-BE49-F238E27FC236}">
                <a16:creationId xmlns:a16="http://schemas.microsoft.com/office/drawing/2014/main" id="{7290184D-A6EF-48F9-8661-288E864E2A42}"/>
              </a:ext>
            </a:extLst>
          </p:cNvPr>
          <p:cNvSpPr>
            <a:spLocks noChangeShapeType="1"/>
          </p:cNvSpPr>
          <p:nvPr/>
        </p:nvSpPr>
        <p:spPr bwMode="auto">
          <a:xfrm flipH="1">
            <a:off x="6149975" y="1897063"/>
            <a:ext cx="3175" cy="1347787"/>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8018" name="Line 82">
            <a:extLst>
              <a:ext uri="{FF2B5EF4-FFF2-40B4-BE49-F238E27FC236}">
                <a16:creationId xmlns:a16="http://schemas.microsoft.com/office/drawing/2014/main" id="{85C93913-7C31-4111-9360-AA117AD3ED55}"/>
              </a:ext>
            </a:extLst>
          </p:cNvPr>
          <p:cNvSpPr>
            <a:spLocks noChangeShapeType="1"/>
          </p:cNvSpPr>
          <p:nvPr/>
        </p:nvSpPr>
        <p:spPr bwMode="auto">
          <a:xfrm flipH="1" flipV="1">
            <a:off x="7018338" y="4594225"/>
            <a:ext cx="28575" cy="1249363"/>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8019" name="Line 83">
            <a:extLst>
              <a:ext uri="{FF2B5EF4-FFF2-40B4-BE49-F238E27FC236}">
                <a16:creationId xmlns:a16="http://schemas.microsoft.com/office/drawing/2014/main" id="{F029FC18-8F40-46F7-94D7-3023FD270D3E}"/>
              </a:ext>
            </a:extLst>
          </p:cNvPr>
          <p:cNvSpPr>
            <a:spLocks noChangeShapeType="1"/>
          </p:cNvSpPr>
          <p:nvPr/>
        </p:nvSpPr>
        <p:spPr bwMode="auto">
          <a:xfrm>
            <a:off x="7023100" y="1908175"/>
            <a:ext cx="14288" cy="1328738"/>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68028" name="Group 92">
            <a:extLst>
              <a:ext uri="{FF2B5EF4-FFF2-40B4-BE49-F238E27FC236}">
                <a16:creationId xmlns:a16="http://schemas.microsoft.com/office/drawing/2014/main" id="{17833A8E-909A-4D31-B6D2-4F52C11E906C}"/>
              </a:ext>
            </a:extLst>
          </p:cNvPr>
          <p:cNvGrpSpPr>
            <a:grpSpLocks/>
          </p:cNvGrpSpPr>
          <p:nvPr/>
        </p:nvGrpSpPr>
        <p:grpSpPr bwMode="auto">
          <a:xfrm>
            <a:off x="6729413" y="1414467"/>
            <a:ext cx="600075" cy="469195"/>
            <a:chOff x="847" y="2506"/>
            <a:chExt cx="378" cy="280"/>
          </a:xfrm>
        </p:grpSpPr>
        <p:sp>
          <p:nvSpPr>
            <p:cNvPr id="32829" name="Rectangle 93">
              <a:extLst>
                <a:ext uri="{FF2B5EF4-FFF2-40B4-BE49-F238E27FC236}">
                  <a16:creationId xmlns:a16="http://schemas.microsoft.com/office/drawing/2014/main" id="{602AA1C4-F644-412A-8A36-B4DA133F0DB5}"/>
                </a:ext>
              </a:extLst>
            </p:cNvPr>
            <p:cNvSpPr>
              <a:spLocks noChangeArrowheads="1"/>
            </p:cNvSpPr>
            <p:nvPr/>
          </p:nvSpPr>
          <p:spPr bwMode="auto">
            <a:xfrm>
              <a:off x="883" y="2506"/>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32830" name="Text Box 94">
              <a:extLst>
                <a:ext uri="{FF2B5EF4-FFF2-40B4-BE49-F238E27FC236}">
                  <a16:creationId xmlns:a16="http://schemas.microsoft.com/office/drawing/2014/main" id="{83670098-E2A8-43D4-BC50-E0FB7AE1F822}"/>
                </a:ext>
              </a:extLst>
            </p:cNvPr>
            <p:cNvSpPr txBox="1">
              <a:spLocks noChangeArrowheads="1"/>
            </p:cNvSpPr>
            <p:nvPr/>
          </p:nvSpPr>
          <p:spPr bwMode="auto">
            <a:xfrm>
              <a:off x="847" y="2518"/>
              <a:ext cx="378" cy="1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400" b="1" dirty="0">
                  <a:solidFill>
                    <a:srgbClr val="000000"/>
                  </a:solidFill>
                </a:rPr>
                <a:t>ECO</a:t>
              </a:r>
            </a:p>
          </p:txBody>
        </p:sp>
      </p:grpSp>
      <p:grpSp>
        <p:nvGrpSpPr>
          <p:cNvPr id="168043" name="Group 107">
            <a:extLst>
              <a:ext uri="{FF2B5EF4-FFF2-40B4-BE49-F238E27FC236}">
                <a16:creationId xmlns:a16="http://schemas.microsoft.com/office/drawing/2014/main" id="{27336DDA-101C-4456-9ED4-E2CE0A417C81}"/>
              </a:ext>
            </a:extLst>
          </p:cNvPr>
          <p:cNvGrpSpPr>
            <a:grpSpLocks/>
          </p:cNvGrpSpPr>
          <p:nvPr/>
        </p:nvGrpSpPr>
        <p:grpSpPr bwMode="auto">
          <a:xfrm>
            <a:off x="6710363" y="5819775"/>
            <a:ext cx="820737" cy="463550"/>
            <a:chOff x="3948" y="3995"/>
            <a:chExt cx="517" cy="291"/>
          </a:xfrm>
        </p:grpSpPr>
        <p:sp>
          <p:nvSpPr>
            <p:cNvPr id="32827" name="Rectangle 108">
              <a:extLst>
                <a:ext uri="{FF2B5EF4-FFF2-40B4-BE49-F238E27FC236}">
                  <a16:creationId xmlns:a16="http://schemas.microsoft.com/office/drawing/2014/main" id="{F9ADD199-917B-4460-9B68-D76C63FDAE01}"/>
                </a:ext>
              </a:extLst>
            </p:cNvPr>
            <p:cNvSpPr>
              <a:spLocks noChangeArrowheads="1"/>
            </p:cNvSpPr>
            <p:nvPr/>
          </p:nvSpPr>
          <p:spPr bwMode="auto">
            <a:xfrm>
              <a:off x="4005" y="4003"/>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32828" name="Text Box 109">
              <a:extLst>
                <a:ext uri="{FF2B5EF4-FFF2-40B4-BE49-F238E27FC236}">
                  <a16:creationId xmlns:a16="http://schemas.microsoft.com/office/drawing/2014/main" id="{42FD45FC-3710-46A2-AF05-8365F426E8F8}"/>
                </a:ext>
              </a:extLst>
            </p:cNvPr>
            <p:cNvSpPr txBox="1">
              <a:spLocks noChangeArrowheads="1"/>
            </p:cNvSpPr>
            <p:nvPr/>
          </p:nvSpPr>
          <p:spPr bwMode="auto">
            <a:xfrm>
              <a:off x="3948" y="3995"/>
              <a:ext cx="517"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dirty="0">
                  <a:solidFill>
                    <a:srgbClr val="000000"/>
                  </a:solidFill>
                </a:rPr>
                <a:t>BJ</a:t>
              </a:r>
            </a:p>
          </p:txBody>
        </p:sp>
      </p:grpSp>
      <p:grpSp>
        <p:nvGrpSpPr>
          <p:cNvPr id="168025" name="Group 89">
            <a:extLst>
              <a:ext uri="{FF2B5EF4-FFF2-40B4-BE49-F238E27FC236}">
                <a16:creationId xmlns:a16="http://schemas.microsoft.com/office/drawing/2014/main" id="{E4004E67-F9B2-4B85-9EBC-6E37E1E85CAA}"/>
              </a:ext>
            </a:extLst>
          </p:cNvPr>
          <p:cNvGrpSpPr>
            <a:grpSpLocks/>
          </p:cNvGrpSpPr>
          <p:nvPr/>
        </p:nvGrpSpPr>
        <p:grpSpPr bwMode="auto">
          <a:xfrm>
            <a:off x="4975225" y="5775325"/>
            <a:ext cx="612775" cy="501650"/>
            <a:chOff x="1939" y="3880"/>
            <a:chExt cx="386" cy="316"/>
          </a:xfrm>
        </p:grpSpPr>
        <p:sp>
          <p:nvSpPr>
            <p:cNvPr id="32825" name="Rectangle 90">
              <a:extLst>
                <a:ext uri="{FF2B5EF4-FFF2-40B4-BE49-F238E27FC236}">
                  <a16:creationId xmlns:a16="http://schemas.microsoft.com/office/drawing/2014/main" id="{40552862-CFB6-48C5-9302-522481EA9792}"/>
                </a:ext>
              </a:extLst>
            </p:cNvPr>
            <p:cNvSpPr>
              <a:spLocks noChangeArrowheads="1"/>
            </p:cNvSpPr>
            <p:nvPr/>
          </p:nvSpPr>
          <p:spPr bwMode="auto">
            <a:xfrm>
              <a:off x="1986" y="3916"/>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32826" name="Text Box 91">
              <a:extLst>
                <a:ext uri="{FF2B5EF4-FFF2-40B4-BE49-F238E27FC236}">
                  <a16:creationId xmlns:a16="http://schemas.microsoft.com/office/drawing/2014/main" id="{0DAD122E-B956-45CB-9A3A-0D1C2B870A8B}"/>
                </a:ext>
              </a:extLst>
            </p:cNvPr>
            <p:cNvSpPr txBox="1">
              <a:spLocks noChangeArrowheads="1"/>
            </p:cNvSpPr>
            <p:nvPr/>
          </p:nvSpPr>
          <p:spPr bwMode="auto">
            <a:xfrm>
              <a:off x="1939" y="388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dirty="0">
                  <a:solidFill>
                    <a:srgbClr val="000000"/>
                  </a:solidFill>
                </a:rPr>
                <a:t> L</a:t>
              </a:r>
            </a:p>
          </p:txBody>
        </p:sp>
      </p:grpSp>
      <p:cxnSp>
        <p:nvCxnSpPr>
          <p:cNvPr id="5180" name="Straight Arrow Connector 2">
            <a:extLst>
              <a:ext uri="{FF2B5EF4-FFF2-40B4-BE49-F238E27FC236}">
                <a16:creationId xmlns:a16="http://schemas.microsoft.com/office/drawing/2014/main" id="{42840EA4-89EA-46F9-B627-3D032307B432}"/>
              </a:ext>
            </a:extLst>
          </p:cNvPr>
          <p:cNvCxnSpPr>
            <a:cxnSpLocks noChangeShapeType="1"/>
          </p:cNvCxnSpPr>
          <p:nvPr/>
        </p:nvCxnSpPr>
        <p:spPr bwMode="auto">
          <a:xfrm>
            <a:off x="6578600" y="2452688"/>
            <a:ext cx="0" cy="1425575"/>
          </a:xfrm>
          <a:prstGeom prst="straightConnector1">
            <a:avLst/>
          </a:prstGeom>
          <a:noFill/>
          <a:ln w="38100" algn="ctr">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5181" name="Straight Arrow Connector 4">
            <a:extLst>
              <a:ext uri="{FF2B5EF4-FFF2-40B4-BE49-F238E27FC236}">
                <a16:creationId xmlns:a16="http://schemas.microsoft.com/office/drawing/2014/main" id="{DC99F8FC-CCE1-4CB4-A3FB-52520BF1D90B}"/>
              </a:ext>
            </a:extLst>
          </p:cNvPr>
          <p:cNvCxnSpPr>
            <a:cxnSpLocks noChangeShapeType="1"/>
          </p:cNvCxnSpPr>
          <p:nvPr/>
        </p:nvCxnSpPr>
        <p:spPr bwMode="auto">
          <a:xfrm flipH="1">
            <a:off x="5834063" y="2452688"/>
            <a:ext cx="1587" cy="1425575"/>
          </a:xfrm>
          <a:prstGeom prst="straightConnector1">
            <a:avLst/>
          </a:prstGeom>
          <a:noFill/>
          <a:ln w="38100" algn="ctr">
            <a:solidFill>
              <a:srgbClr val="FF0000"/>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168034" name="Group 98">
            <a:extLst>
              <a:ext uri="{FF2B5EF4-FFF2-40B4-BE49-F238E27FC236}">
                <a16:creationId xmlns:a16="http://schemas.microsoft.com/office/drawing/2014/main" id="{C96569DF-767C-4870-8348-9BFC891C6808}"/>
              </a:ext>
            </a:extLst>
          </p:cNvPr>
          <p:cNvGrpSpPr>
            <a:grpSpLocks/>
          </p:cNvGrpSpPr>
          <p:nvPr/>
        </p:nvGrpSpPr>
        <p:grpSpPr bwMode="auto">
          <a:xfrm>
            <a:off x="6276975" y="1944688"/>
            <a:ext cx="441325" cy="463550"/>
            <a:chOff x="4096" y="2697"/>
            <a:chExt cx="279" cy="292"/>
          </a:xfrm>
        </p:grpSpPr>
        <p:sp>
          <p:nvSpPr>
            <p:cNvPr id="32823" name="Rectangle 99">
              <a:extLst>
                <a:ext uri="{FF2B5EF4-FFF2-40B4-BE49-F238E27FC236}">
                  <a16:creationId xmlns:a16="http://schemas.microsoft.com/office/drawing/2014/main" id="{F7370BEB-F1F3-4DC4-B870-6A7DC161BACD}"/>
                </a:ext>
              </a:extLst>
            </p:cNvPr>
            <p:cNvSpPr>
              <a:spLocks noChangeArrowheads="1"/>
            </p:cNvSpPr>
            <p:nvPr/>
          </p:nvSpPr>
          <p:spPr bwMode="auto">
            <a:xfrm>
              <a:off x="4096" y="269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32824" name="Text Box 100">
              <a:extLst>
                <a:ext uri="{FF2B5EF4-FFF2-40B4-BE49-F238E27FC236}">
                  <a16:creationId xmlns:a16="http://schemas.microsoft.com/office/drawing/2014/main" id="{4CA07666-D149-47C5-82FA-30914D50E2CB}"/>
                </a:ext>
              </a:extLst>
            </p:cNvPr>
            <p:cNvSpPr txBox="1">
              <a:spLocks noChangeArrowheads="1"/>
            </p:cNvSpPr>
            <p:nvPr/>
          </p:nvSpPr>
          <p:spPr bwMode="auto">
            <a:xfrm>
              <a:off x="4096" y="2701"/>
              <a:ext cx="23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dirty="0">
                  <a:solidFill>
                    <a:srgbClr val="000000"/>
                  </a:solidFill>
                </a:rPr>
                <a:t>U</a:t>
              </a:r>
            </a:p>
          </p:txBody>
        </p:sp>
      </p:grpSp>
      <p:grpSp>
        <p:nvGrpSpPr>
          <p:cNvPr id="168031" name="Group 95">
            <a:extLst>
              <a:ext uri="{FF2B5EF4-FFF2-40B4-BE49-F238E27FC236}">
                <a16:creationId xmlns:a16="http://schemas.microsoft.com/office/drawing/2014/main" id="{5128FD87-A5C1-447D-925B-4BA571319733}"/>
              </a:ext>
            </a:extLst>
          </p:cNvPr>
          <p:cNvGrpSpPr>
            <a:grpSpLocks/>
          </p:cNvGrpSpPr>
          <p:nvPr/>
        </p:nvGrpSpPr>
        <p:grpSpPr bwMode="auto">
          <a:xfrm>
            <a:off x="5557838" y="1939925"/>
            <a:ext cx="695325" cy="457200"/>
            <a:chOff x="624" y="2062"/>
            <a:chExt cx="438" cy="288"/>
          </a:xfrm>
        </p:grpSpPr>
        <p:sp>
          <p:nvSpPr>
            <p:cNvPr id="32821" name="Rectangle 96">
              <a:extLst>
                <a:ext uri="{FF2B5EF4-FFF2-40B4-BE49-F238E27FC236}">
                  <a16:creationId xmlns:a16="http://schemas.microsoft.com/office/drawing/2014/main" id="{A598D853-EB89-46AB-8663-7979DA4113C7}"/>
                </a:ext>
              </a:extLst>
            </p:cNvPr>
            <p:cNvSpPr>
              <a:spLocks noChangeArrowheads="1"/>
            </p:cNvSpPr>
            <p:nvPr/>
          </p:nvSpPr>
          <p:spPr bwMode="auto">
            <a:xfrm>
              <a:off x="666" y="207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32822" name="Text Box 97">
              <a:extLst>
                <a:ext uri="{FF2B5EF4-FFF2-40B4-BE49-F238E27FC236}">
                  <a16:creationId xmlns:a16="http://schemas.microsoft.com/office/drawing/2014/main" id="{7A13B2C7-14EF-4C56-B21C-4E7C720D1F79}"/>
                </a:ext>
              </a:extLst>
            </p:cNvPr>
            <p:cNvSpPr txBox="1">
              <a:spLocks noChangeArrowheads="1"/>
            </p:cNvSpPr>
            <p:nvPr/>
          </p:nvSpPr>
          <p:spPr bwMode="auto">
            <a:xfrm>
              <a:off x="624" y="2062"/>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dirty="0">
                  <a:solidFill>
                    <a:srgbClr val="000000"/>
                  </a:solidFill>
                </a:rPr>
                <a:t> R</a:t>
              </a:r>
            </a:p>
          </p:txBody>
        </p:sp>
      </p:grpSp>
      <p:grpSp>
        <p:nvGrpSpPr>
          <p:cNvPr id="53" name="Group 89">
            <a:extLst>
              <a:ext uri="{FF2B5EF4-FFF2-40B4-BE49-F238E27FC236}">
                <a16:creationId xmlns:a16="http://schemas.microsoft.com/office/drawing/2014/main" id="{BB64EFEB-E1ED-4D64-856D-783553FAC951}"/>
              </a:ext>
            </a:extLst>
          </p:cNvPr>
          <p:cNvGrpSpPr>
            <a:grpSpLocks/>
          </p:cNvGrpSpPr>
          <p:nvPr/>
        </p:nvGrpSpPr>
        <p:grpSpPr bwMode="auto">
          <a:xfrm>
            <a:off x="5748338" y="5786438"/>
            <a:ext cx="773112" cy="501650"/>
            <a:chOff x="1838" y="3880"/>
            <a:chExt cx="487" cy="316"/>
          </a:xfrm>
        </p:grpSpPr>
        <p:sp>
          <p:nvSpPr>
            <p:cNvPr id="32819" name="Rectangle 90">
              <a:extLst>
                <a:ext uri="{FF2B5EF4-FFF2-40B4-BE49-F238E27FC236}">
                  <a16:creationId xmlns:a16="http://schemas.microsoft.com/office/drawing/2014/main" id="{DADDAE3C-A62D-44C4-9EC8-459004997B6D}"/>
                </a:ext>
              </a:extLst>
            </p:cNvPr>
            <p:cNvSpPr>
              <a:spLocks noChangeArrowheads="1"/>
            </p:cNvSpPr>
            <p:nvPr/>
          </p:nvSpPr>
          <p:spPr bwMode="auto">
            <a:xfrm>
              <a:off x="1986" y="3916"/>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32820" name="Text Box 91">
              <a:extLst>
                <a:ext uri="{FF2B5EF4-FFF2-40B4-BE49-F238E27FC236}">
                  <a16:creationId xmlns:a16="http://schemas.microsoft.com/office/drawing/2014/main" id="{3D7F4D0F-809D-4C53-B3BD-A35A2E3A9AB8}"/>
                </a:ext>
              </a:extLst>
            </p:cNvPr>
            <p:cNvSpPr txBox="1">
              <a:spLocks noChangeArrowheads="1"/>
            </p:cNvSpPr>
            <p:nvPr/>
          </p:nvSpPr>
          <p:spPr bwMode="auto">
            <a:xfrm>
              <a:off x="1838" y="3880"/>
              <a:ext cx="487"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  SJ</a:t>
              </a:r>
            </a:p>
          </p:txBody>
        </p:sp>
      </p:grpSp>
      <p:grpSp>
        <p:nvGrpSpPr>
          <p:cNvPr id="56" name="Group 92">
            <a:extLst>
              <a:ext uri="{FF2B5EF4-FFF2-40B4-BE49-F238E27FC236}">
                <a16:creationId xmlns:a16="http://schemas.microsoft.com/office/drawing/2014/main" id="{1049A88C-5367-4761-90CF-90FBD5252E53}"/>
              </a:ext>
            </a:extLst>
          </p:cNvPr>
          <p:cNvGrpSpPr>
            <a:grpSpLocks/>
          </p:cNvGrpSpPr>
          <p:nvPr/>
        </p:nvGrpSpPr>
        <p:grpSpPr bwMode="auto">
          <a:xfrm>
            <a:off x="5884863" y="1425575"/>
            <a:ext cx="600075" cy="482600"/>
            <a:chOff x="847" y="2506"/>
            <a:chExt cx="378" cy="288"/>
          </a:xfrm>
        </p:grpSpPr>
        <p:sp>
          <p:nvSpPr>
            <p:cNvPr id="32817" name="Rectangle 93">
              <a:extLst>
                <a:ext uri="{FF2B5EF4-FFF2-40B4-BE49-F238E27FC236}">
                  <a16:creationId xmlns:a16="http://schemas.microsoft.com/office/drawing/2014/main" id="{34CF1928-45F5-4B74-B54D-23F504E6DB86}"/>
                </a:ext>
              </a:extLst>
            </p:cNvPr>
            <p:cNvSpPr>
              <a:spLocks noChangeArrowheads="1"/>
            </p:cNvSpPr>
            <p:nvPr/>
          </p:nvSpPr>
          <p:spPr bwMode="auto">
            <a:xfrm>
              <a:off x="883" y="2506"/>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32818" name="Text Box 94">
              <a:extLst>
                <a:ext uri="{FF2B5EF4-FFF2-40B4-BE49-F238E27FC236}">
                  <a16:creationId xmlns:a16="http://schemas.microsoft.com/office/drawing/2014/main" id="{AE611B0A-090B-48B0-929E-9EC1CF2296F5}"/>
                </a:ext>
              </a:extLst>
            </p:cNvPr>
            <p:cNvSpPr txBox="1">
              <a:spLocks noChangeArrowheads="1"/>
            </p:cNvSpPr>
            <p:nvPr/>
          </p:nvSpPr>
          <p:spPr bwMode="auto">
            <a:xfrm>
              <a:off x="847" y="2518"/>
              <a:ext cx="378" cy="2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FJ</a:t>
              </a:r>
            </a:p>
          </p:txBody>
        </p:sp>
      </p:grpSp>
      <p:sp>
        <p:nvSpPr>
          <p:cNvPr id="59" name="Line 79">
            <a:extLst>
              <a:ext uri="{FF2B5EF4-FFF2-40B4-BE49-F238E27FC236}">
                <a16:creationId xmlns:a16="http://schemas.microsoft.com/office/drawing/2014/main" id="{6A7C6720-3B78-48F5-90AA-352F08D7540A}"/>
              </a:ext>
            </a:extLst>
          </p:cNvPr>
          <p:cNvSpPr>
            <a:spLocks noChangeShapeType="1"/>
          </p:cNvSpPr>
          <p:nvPr/>
        </p:nvSpPr>
        <p:spPr bwMode="auto">
          <a:xfrm flipH="1">
            <a:off x="5291138" y="1897063"/>
            <a:ext cx="0" cy="1268412"/>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0" name="Line 78">
            <a:extLst>
              <a:ext uri="{FF2B5EF4-FFF2-40B4-BE49-F238E27FC236}">
                <a16:creationId xmlns:a16="http://schemas.microsoft.com/office/drawing/2014/main" id="{0BAE589D-102F-4C7F-825C-4A580E2B991E}"/>
              </a:ext>
            </a:extLst>
          </p:cNvPr>
          <p:cNvSpPr>
            <a:spLocks noChangeShapeType="1"/>
          </p:cNvSpPr>
          <p:nvPr/>
        </p:nvSpPr>
        <p:spPr bwMode="auto">
          <a:xfrm flipH="1" flipV="1">
            <a:off x="6149975" y="4546600"/>
            <a:ext cx="3175" cy="1296988"/>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61" name="Group 92">
            <a:extLst>
              <a:ext uri="{FF2B5EF4-FFF2-40B4-BE49-F238E27FC236}">
                <a16:creationId xmlns:a16="http://schemas.microsoft.com/office/drawing/2014/main" id="{44D80C59-F2CB-440D-8761-89D8325EEDA6}"/>
              </a:ext>
            </a:extLst>
          </p:cNvPr>
          <p:cNvGrpSpPr>
            <a:grpSpLocks/>
          </p:cNvGrpSpPr>
          <p:nvPr/>
        </p:nvGrpSpPr>
        <p:grpSpPr bwMode="auto">
          <a:xfrm>
            <a:off x="5029202" y="1425575"/>
            <a:ext cx="600076" cy="482600"/>
            <a:chOff x="847" y="2506"/>
            <a:chExt cx="378" cy="288"/>
          </a:xfrm>
        </p:grpSpPr>
        <p:sp>
          <p:nvSpPr>
            <p:cNvPr id="32815" name="Rectangle 93">
              <a:extLst>
                <a:ext uri="{FF2B5EF4-FFF2-40B4-BE49-F238E27FC236}">
                  <a16:creationId xmlns:a16="http://schemas.microsoft.com/office/drawing/2014/main" id="{CC5CF81D-523F-459C-8B5B-741726CE89DE}"/>
                </a:ext>
              </a:extLst>
            </p:cNvPr>
            <p:cNvSpPr>
              <a:spLocks noChangeArrowheads="1"/>
            </p:cNvSpPr>
            <p:nvPr/>
          </p:nvSpPr>
          <p:spPr bwMode="auto">
            <a:xfrm>
              <a:off x="883" y="2506"/>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32816" name="Text Box 94">
              <a:extLst>
                <a:ext uri="{FF2B5EF4-FFF2-40B4-BE49-F238E27FC236}">
                  <a16:creationId xmlns:a16="http://schemas.microsoft.com/office/drawing/2014/main" id="{923C28AD-52F2-4CCF-A9FD-DE76DE399E02}"/>
                </a:ext>
              </a:extLst>
            </p:cNvPr>
            <p:cNvSpPr txBox="1">
              <a:spLocks noChangeArrowheads="1"/>
            </p:cNvSpPr>
            <p:nvPr/>
          </p:nvSpPr>
          <p:spPr bwMode="auto">
            <a:xfrm>
              <a:off x="847" y="2518"/>
              <a:ext cx="378" cy="2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dirty="0">
                  <a:solidFill>
                    <a:srgbClr val="000000"/>
                  </a:solidFill>
                </a:rPr>
                <a:t> </a:t>
              </a:r>
              <a:r>
                <a:rPr lang="en-US" altLang="en-US" sz="2000" b="1" dirty="0">
                  <a:solidFill>
                    <a:srgbClr val="000000"/>
                  </a:solidFill>
                </a:rPr>
                <a:t>LJ</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68015"/>
                                        </p:tgtEl>
                                        <p:attrNameLst>
                                          <p:attrName>style.visibility</p:attrName>
                                        </p:attrNameLst>
                                      </p:cBhvr>
                                      <p:to>
                                        <p:strVal val="visible"/>
                                      </p:to>
                                    </p:set>
                                    <p:animEffect transition="in" filter="dissolve">
                                      <p:cBhvr>
                                        <p:cTn id="7" dur="1000"/>
                                        <p:tgtEl>
                                          <p:spTgt spid="168015"/>
                                        </p:tgtEl>
                                      </p:cBhvr>
                                    </p:animEffect>
                                  </p:childTnLst>
                                </p:cTn>
                              </p:par>
                              <p:par>
                                <p:cTn id="8" presetID="9" presetClass="entr" presetSubtype="0" fill="hold" nodeType="withEffect">
                                  <p:stCondLst>
                                    <p:cond delay="0"/>
                                  </p:stCondLst>
                                  <p:childTnLst>
                                    <p:set>
                                      <p:cBhvr>
                                        <p:cTn id="9" dur="1" fill="hold">
                                          <p:stCondLst>
                                            <p:cond delay="0"/>
                                          </p:stCondLst>
                                        </p:cTn>
                                        <p:tgtEl>
                                          <p:spTgt spid="168019"/>
                                        </p:tgtEl>
                                        <p:attrNameLst>
                                          <p:attrName>style.visibility</p:attrName>
                                        </p:attrNameLst>
                                      </p:cBhvr>
                                      <p:to>
                                        <p:strVal val="visible"/>
                                      </p:to>
                                    </p:set>
                                    <p:animEffect transition="in" filter="dissolve">
                                      <p:cBhvr>
                                        <p:cTn id="10" dur="1000"/>
                                        <p:tgtEl>
                                          <p:spTgt spid="168019"/>
                                        </p:tgtEl>
                                      </p:cBhvr>
                                    </p:animEffect>
                                  </p:childTnLst>
                                </p:cTn>
                              </p:par>
                              <p:par>
                                <p:cTn id="11" presetID="9" presetClass="entr" presetSubtype="0" fill="hold" nodeType="withEffect">
                                  <p:stCondLst>
                                    <p:cond delay="0"/>
                                  </p:stCondLst>
                                  <p:childTnLst>
                                    <p:set>
                                      <p:cBhvr>
                                        <p:cTn id="12" dur="1" fill="hold">
                                          <p:stCondLst>
                                            <p:cond delay="0"/>
                                          </p:stCondLst>
                                        </p:cTn>
                                        <p:tgtEl>
                                          <p:spTgt spid="59"/>
                                        </p:tgtEl>
                                        <p:attrNameLst>
                                          <p:attrName>style.visibility</p:attrName>
                                        </p:attrNameLst>
                                      </p:cBhvr>
                                      <p:to>
                                        <p:strVal val="visible"/>
                                      </p:to>
                                    </p:set>
                                    <p:animEffect transition="in" filter="dissolve">
                                      <p:cBhvr>
                                        <p:cTn id="13" dur="1000"/>
                                        <p:tgtEl>
                                          <p:spTgt spid="59"/>
                                        </p:tgtEl>
                                      </p:cBhvr>
                                    </p:animEffect>
                                  </p:childTnLst>
                                </p:cTn>
                              </p:par>
                              <p:par>
                                <p:cTn id="14" presetID="9" presetClass="entr" presetSubtype="0" fill="hold" nodeType="withEffect">
                                  <p:stCondLst>
                                    <p:cond delay="0"/>
                                  </p:stCondLst>
                                  <p:childTnLst>
                                    <p:set>
                                      <p:cBhvr>
                                        <p:cTn id="15" dur="1" fill="hold">
                                          <p:stCondLst>
                                            <p:cond delay="0"/>
                                          </p:stCondLst>
                                        </p:cTn>
                                        <p:tgtEl>
                                          <p:spTgt spid="168014"/>
                                        </p:tgtEl>
                                        <p:attrNameLst>
                                          <p:attrName>style.visibility</p:attrName>
                                        </p:attrNameLst>
                                      </p:cBhvr>
                                      <p:to>
                                        <p:strVal val="visible"/>
                                      </p:to>
                                    </p:set>
                                    <p:animEffect transition="in" filter="dissolve">
                                      <p:cBhvr>
                                        <p:cTn id="16" dur="1000"/>
                                        <p:tgtEl>
                                          <p:spTgt spid="168014"/>
                                        </p:tgtEl>
                                      </p:cBhvr>
                                    </p:animEffect>
                                  </p:childTnLst>
                                </p:cTn>
                              </p:par>
                              <p:par>
                                <p:cTn id="17" presetID="9" presetClass="entr" presetSubtype="0" fill="hold" nodeType="withEffect">
                                  <p:stCondLst>
                                    <p:cond delay="0"/>
                                  </p:stCondLst>
                                  <p:childTnLst>
                                    <p:set>
                                      <p:cBhvr>
                                        <p:cTn id="18" dur="1" fill="hold">
                                          <p:stCondLst>
                                            <p:cond delay="0"/>
                                          </p:stCondLst>
                                        </p:cTn>
                                        <p:tgtEl>
                                          <p:spTgt spid="168018"/>
                                        </p:tgtEl>
                                        <p:attrNameLst>
                                          <p:attrName>style.visibility</p:attrName>
                                        </p:attrNameLst>
                                      </p:cBhvr>
                                      <p:to>
                                        <p:strVal val="visible"/>
                                      </p:to>
                                    </p:set>
                                    <p:animEffect transition="in" filter="dissolve">
                                      <p:cBhvr>
                                        <p:cTn id="19" dur="1000"/>
                                        <p:tgtEl>
                                          <p:spTgt spid="168018"/>
                                        </p:tgtEl>
                                      </p:cBhvr>
                                    </p:animEffect>
                                  </p:childTnLst>
                                </p:cTn>
                              </p:par>
                              <p:par>
                                <p:cTn id="20" presetID="9" presetClass="entr" presetSubtype="0" fill="hold" nodeType="withEffect">
                                  <p:stCondLst>
                                    <p:cond delay="0"/>
                                  </p:stCondLst>
                                  <p:childTnLst>
                                    <p:set>
                                      <p:cBhvr>
                                        <p:cTn id="21" dur="1" fill="hold">
                                          <p:stCondLst>
                                            <p:cond delay="0"/>
                                          </p:stCondLst>
                                        </p:cTn>
                                        <p:tgtEl>
                                          <p:spTgt spid="60"/>
                                        </p:tgtEl>
                                        <p:attrNameLst>
                                          <p:attrName>style.visibility</p:attrName>
                                        </p:attrNameLst>
                                      </p:cBhvr>
                                      <p:to>
                                        <p:strVal val="visible"/>
                                      </p:to>
                                    </p:set>
                                    <p:animEffect transition="in" filter="dissolve">
                                      <p:cBhvr>
                                        <p:cTn id="22" dur="1000"/>
                                        <p:tgtEl>
                                          <p:spTgt spid="60"/>
                                        </p:tgtEl>
                                      </p:cBhvr>
                                    </p:animEffect>
                                  </p:childTnLst>
                                </p:cTn>
                              </p:par>
                              <p:par>
                                <p:cTn id="23" presetID="9" presetClass="entr" presetSubtype="0" fill="hold" nodeType="withEffect">
                                  <p:stCondLst>
                                    <p:cond delay="0"/>
                                  </p:stCondLst>
                                  <p:childTnLst>
                                    <p:set>
                                      <p:cBhvr>
                                        <p:cTn id="24" dur="1" fill="hold">
                                          <p:stCondLst>
                                            <p:cond delay="0"/>
                                          </p:stCondLst>
                                        </p:cTn>
                                        <p:tgtEl>
                                          <p:spTgt spid="5181"/>
                                        </p:tgtEl>
                                        <p:attrNameLst>
                                          <p:attrName>style.visibility</p:attrName>
                                        </p:attrNameLst>
                                      </p:cBhvr>
                                      <p:to>
                                        <p:strVal val="visible"/>
                                      </p:to>
                                    </p:set>
                                    <p:animEffect transition="in" filter="dissolve">
                                      <p:cBhvr>
                                        <p:cTn id="25" dur="1000"/>
                                        <p:tgtEl>
                                          <p:spTgt spid="5181"/>
                                        </p:tgtEl>
                                      </p:cBhvr>
                                    </p:animEffect>
                                  </p:childTnLst>
                                </p:cTn>
                              </p:par>
                              <p:par>
                                <p:cTn id="26" presetID="9" presetClass="entr" presetSubtype="0" fill="hold" nodeType="withEffect">
                                  <p:stCondLst>
                                    <p:cond delay="0"/>
                                  </p:stCondLst>
                                  <p:childTnLst>
                                    <p:set>
                                      <p:cBhvr>
                                        <p:cTn id="27" dur="1" fill="hold">
                                          <p:stCondLst>
                                            <p:cond delay="0"/>
                                          </p:stCondLst>
                                        </p:cTn>
                                        <p:tgtEl>
                                          <p:spTgt spid="5180"/>
                                        </p:tgtEl>
                                        <p:attrNameLst>
                                          <p:attrName>style.visibility</p:attrName>
                                        </p:attrNameLst>
                                      </p:cBhvr>
                                      <p:to>
                                        <p:strVal val="visible"/>
                                      </p:to>
                                    </p:set>
                                    <p:animEffect transition="in" filter="dissolve">
                                      <p:cBhvr>
                                        <p:cTn id="28" dur="1000"/>
                                        <p:tgtEl>
                                          <p:spTgt spid="5180"/>
                                        </p:tgtEl>
                                      </p:cBhvr>
                                    </p:animEffect>
                                  </p:childTnLst>
                                </p:cTn>
                              </p:par>
                            </p:childTnLst>
                          </p:cTn>
                        </p:par>
                        <p:par>
                          <p:cTn id="29" fill="hold" nodeType="afterGroup">
                            <p:stCondLst>
                              <p:cond delay="1000"/>
                            </p:stCondLst>
                            <p:childTnLst>
                              <p:par>
                                <p:cTn id="30" presetID="35" presetClass="path" presetSubtype="0" accel="50000" decel="50000" fill="hold" nodeType="afterEffect">
                                  <p:stCondLst>
                                    <p:cond delay="0"/>
                                  </p:stCondLst>
                                  <p:childTnLst>
                                    <p:animMotion origin="layout" path="M -3.33333E-6 -3.7037E-6 L -0.00833 0.23704 " pathEditMode="relative" rAng="0" ptsTypes="AA">
                                      <p:cBhvr>
                                        <p:cTn id="31" dur="5000" fill="hold"/>
                                        <p:tgtEl>
                                          <p:spTgt spid="168031"/>
                                        </p:tgtEl>
                                        <p:attrNameLst>
                                          <p:attrName>ppt_x</p:attrName>
                                          <p:attrName>ppt_y</p:attrName>
                                        </p:attrNameLst>
                                      </p:cBhvr>
                                      <p:rCtr x="-417" y="11852"/>
                                    </p:animMotion>
                                  </p:childTnLst>
                                </p:cTn>
                              </p:par>
                              <p:par>
                                <p:cTn id="32" presetID="35" presetClass="path" presetSubtype="0" accel="50000" decel="50000" fill="hold" nodeType="withEffect">
                                  <p:stCondLst>
                                    <p:cond delay="0"/>
                                  </p:stCondLst>
                                  <p:childTnLst>
                                    <p:animMotion origin="layout" path="M -2.77778E-7 -1.11111E-6 L 0.0099 0.23495 " pathEditMode="relative" rAng="0" ptsTypes="AA">
                                      <p:cBhvr>
                                        <p:cTn id="33" dur="5000" fill="hold"/>
                                        <p:tgtEl>
                                          <p:spTgt spid="168034"/>
                                        </p:tgtEl>
                                        <p:attrNameLst>
                                          <p:attrName>ppt_x</p:attrName>
                                          <p:attrName>ppt_y</p:attrName>
                                        </p:attrNameLst>
                                      </p:cBhvr>
                                      <p:rCtr x="486" y="11736"/>
                                    </p:animMotion>
                                  </p:childTnLst>
                                </p:cTn>
                              </p:par>
                            </p:childTnLst>
                          </p:cTn>
                        </p:par>
                        <p:par>
                          <p:cTn id="34" fill="hold" nodeType="afterGroup">
                            <p:stCondLst>
                              <p:cond delay="6000"/>
                            </p:stCondLst>
                            <p:childTnLst>
                              <p:par>
                                <p:cTn id="35" presetID="42" presetClass="path" presetSubtype="0" accel="11600" decel="11600" fill="hold" nodeType="afterEffect">
                                  <p:stCondLst>
                                    <p:cond delay="0"/>
                                  </p:stCondLst>
                                  <p:childTnLst>
                                    <p:animMotion origin="layout" path="M -0.00382 0.03912 L -0.00208 0.21458 " pathEditMode="relative" rAng="0" ptsTypes="AA">
                                      <p:cBhvr>
                                        <p:cTn id="36" dur="5000" fill="hold"/>
                                        <p:tgtEl>
                                          <p:spTgt spid="56"/>
                                        </p:tgtEl>
                                        <p:attrNameLst>
                                          <p:attrName>ppt_x</p:attrName>
                                          <p:attrName>ppt_y</p:attrName>
                                        </p:attrNameLst>
                                      </p:cBhvr>
                                      <p:rCtr x="87" y="8773"/>
                                    </p:animMotion>
                                  </p:childTnLst>
                                </p:cTn>
                              </p:par>
                              <p:par>
                                <p:cTn id="37" presetID="42" presetClass="path" presetSubtype="0" accel="50000" decel="50000" fill="hold" nodeType="withEffect">
                                  <p:stCondLst>
                                    <p:cond delay="0"/>
                                  </p:stCondLst>
                                  <p:childTnLst>
                                    <p:animMotion origin="layout" path="M 0.00139 0.08194 L -0.00069 0.22962 " pathEditMode="relative" rAng="0" ptsTypes="AA">
                                      <p:cBhvr>
                                        <p:cTn id="38" dur="5000" fill="hold"/>
                                        <p:tgtEl>
                                          <p:spTgt spid="168028"/>
                                        </p:tgtEl>
                                        <p:attrNameLst>
                                          <p:attrName>ppt_x</p:attrName>
                                          <p:attrName>ppt_y</p:attrName>
                                        </p:attrNameLst>
                                      </p:cBhvr>
                                      <p:rCtr x="-104" y="7384"/>
                                    </p:animMotion>
                                  </p:childTnLst>
                                </p:cTn>
                              </p:par>
                              <p:par>
                                <p:cTn id="39" presetID="35" presetClass="path" presetSubtype="0" accel="50000" decel="50000" fill="hold" nodeType="withEffect">
                                  <p:stCondLst>
                                    <p:cond delay="0"/>
                                  </p:stCondLst>
                                  <p:childTnLst>
                                    <p:animMotion origin="layout" path="M -4.16667E-6 -3.7037E-6 L 0.00365 -0.20949 " pathEditMode="relative" rAng="0" ptsTypes="AA">
                                      <p:cBhvr>
                                        <p:cTn id="40" dur="5000" fill="hold"/>
                                        <p:tgtEl>
                                          <p:spTgt spid="168025"/>
                                        </p:tgtEl>
                                        <p:attrNameLst>
                                          <p:attrName>ppt_x</p:attrName>
                                          <p:attrName>ppt_y</p:attrName>
                                        </p:attrNameLst>
                                      </p:cBhvr>
                                      <p:rCtr x="174" y="-10486"/>
                                    </p:animMotion>
                                  </p:childTnLst>
                                </p:cTn>
                              </p:par>
                              <p:par>
                                <p:cTn id="41" presetID="42" presetClass="path" presetSubtype="0" accel="23200" decel="23200" fill="hold" nodeType="withEffect">
                                  <p:stCondLst>
                                    <p:cond delay="0"/>
                                  </p:stCondLst>
                                  <p:childTnLst>
                                    <p:animMotion origin="layout" path="M 4.16667E-6 2.59259E-6 L -0.00521 -0.22037 " pathEditMode="relative" rAng="0" ptsTypes="AA">
                                      <p:cBhvr>
                                        <p:cTn id="42" dur="5000" fill="hold"/>
                                        <p:tgtEl>
                                          <p:spTgt spid="168043"/>
                                        </p:tgtEl>
                                        <p:attrNameLst>
                                          <p:attrName>ppt_x</p:attrName>
                                          <p:attrName>ppt_y</p:attrName>
                                        </p:attrNameLst>
                                      </p:cBhvr>
                                      <p:rCtr x="-260" y="-11019"/>
                                    </p:animMotion>
                                  </p:childTnLst>
                                </p:cTn>
                              </p:par>
                              <p:par>
                                <p:cTn id="43" presetID="42" presetClass="path" presetSubtype="0" accel="11600" decel="11600" fill="hold" nodeType="withEffect">
                                  <p:stCondLst>
                                    <p:cond delay="0"/>
                                  </p:stCondLst>
                                  <p:childTnLst>
                                    <p:animMotion origin="layout" path="M 0.00139 0.08194 L -0.00452 0.21435 " pathEditMode="relative" rAng="0" ptsTypes="AA">
                                      <p:cBhvr>
                                        <p:cTn id="44" dur="5000" fill="hold"/>
                                        <p:tgtEl>
                                          <p:spTgt spid="61"/>
                                        </p:tgtEl>
                                        <p:attrNameLst>
                                          <p:attrName>ppt_x</p:attrName>
                                          <p:attrName>ppt_y</p:attrName>
                                        </p:attrNameLst>
                                      </p:cBhvr>
                                      <p:rCtr x="-295" y="6620"/>
                                    </p:animMotion>
                                  </p:childTnLst>
                                </p:cTn>
                              </p:par>
                              <p:par>
                                <p:cTn id="45" presetID="35" presetClass="path" presetSubtype="0" accel="50000" decel="50000" fill="hold" nodeType="withEffect">
                                  <p:stCondLst>
                                    <p:cond delay="0"/>
                                  </p:stCondLst>
                                  <p:childTnLst>
                                    <p:animMotion origin="layout" path="M -3.33333E-6 -4.07407E-6 L 0.00365 -0.21481 " pathEditMode="relative" rAng="0" ptsTypes="AA">
                                      <p:cBhvr>
                                        <p:cTn id="46" dur="5000" fill="hold"/>
                                        <p:tgtEl>
                                          <p:spTgt spid="53"/>
                                        </p:tgtEl>
                                        <p:attrNameLst>
                                          <p:attrName>ppt_x</p:attrName>
                                          <p:attrName>ppt_y</p:attrName>
                                        </p:attrNameLst>
                                      </p:cBhvr>
                                      <p:rCtr x="174" y="-10741"/>
                                    </p:animMotion>
                                  </p:childTnLst>
                                </p:cTn>
                              </p:par>
                            </p:childTnLst>
                          </p:cTn>
                        </p:par>
                        <p:par>
                          <p:cTn id="47" fill="hold" nodeType="afterGroup">
                            <p:stCondLst>
                              <p:cond delay="11000"/>
                            </p:stCondLst>
                            <p:childTnLst>
                              <p:par>
                                <p:cTn id="48" presetID="9" presetClass="exit" presetSubtype="0" fill="hold" nodeType="afterEffect">
                                  <p:stCondLst>
                                    <p:cond delay="0"/>
                                  </p:stCondLst>
                                  <p:childTnLst>
                                    <p:animEffect transition="out" filter="dissolve">
                                      <p:cBhvr>
                                        <p:cTn id="49" dur="1000"/>
                                        <p:tgtEl>
                                          <p:spTgt spid="168019"/>
                                        </p:tgtEl>
                                      </p:cBhvr>
                                    </p:animEffect>
                                    <p:set>
                                      <p:cBhvr>
                                        <p:cTn id="50" dur="1" fill="hold">
                                          <p:stCondLst>
                                            <p:cond delay="999"/>
                                          </p:stCondLst>
                                        </p:cTn>
                                        <p:tgtEl>
                                          <p:spTgt spid="168019"/>
                                        </p:tgtEl>
                                        <p:attrNameLst>
                                          <p:attrName>style.visibility</p:attrName>
                                        </p:attrNameLst>
                                      </p:cBhvr>
                                      <p:to>
                                        <p:strVal val="hidden"/>
                                      </p:to>
                                    </p:set>
                                  </p:childTnLst>
                                </p:cTn>
                              </p:par>
                              <p:par>
                                <p:cTn id="51" presetID="9" presetClass="exit" presetSubtype="0" fill="hold" nodeType="withEffect">
                                  <p:stCondLst>
                                    <p:cond delay="0"/>
                                  </p:stCondLst>
                                  <p:childTnLst>
                                    <p:animEffect transition="out" filter="dissolve">
                                      <p:cBhvr>
                                        <p:cTn id="52" dur="1000"/>
                                        <p:tgtEl>
                                          <p:spTgt spid="168018"/>
                                        </p:tgtEl>
                                      </p:cBhvr>
                                    </p:animEffect>
                                    <p:set>
                                      <p:cBhvr>
                                        <p:cTn id="53" dur="1" fill="hold">
                                          <p:stCondLst>
                                            <p:cond delay="999"/>
                                          </p:stCondLst>
                                        </p:cTn>
                                        <p:tgtEl>
                                          <p:spTgt spid="168018"/>
                                        </p:tgtEl>
                                        <p:attrNameLst>
                                          <p:attrName>style.visibility</p:attrName>
                                        </p:attrNameLst>
                                      </p:cBhvr>
                                      <p:to>
                                        <p:strVal val="hidden"/>
                                      </p:to>
                                    </p:set>
                                  </p:childTnLst>
                                </p:cTn>
                              </p:par>
                              <p:par>
                                <p:cTn id="54" presetID="9" presetClass="exit" presetSubtype="0" fill="hold" nodeType="withEffect">
                                  <p:stCondLst>
                                    <p:cond delay="0"/>
                                  </p:stCondLst>
                                  <p:childTnLst>
                                    <p:animEffect transition="out" filter="dissolve">
                                      <p:cBhvr>
                                        <p:cTn id="55" dur="1000"/>
                                        <p:tgtEl>
                                          <p:spTgt spid="59"/>
                                        </p:tgtEl>
                                      </p:cBhvr>
                                    </p:animEffect>
                                    <p:set>
                                      <p:cBhvr>
                                        <p:cTn id="56" dur="1" fill="hold">
                                          <p:stCondLst>
                                            <p:cond delay="999"/>
                                          </p:stCondLst>
                                        </p:cTn>
                                        <p:tgtEl>
                                          <p:spTgt spid="59"/>
                                        </p:tgtEl>
                                        <p:attrNameLst>
                                          <p:attrName>style.visibility</p:attrName>
                                        </p:attrNameLst>
                                      </p:cBhvr>
                                      <p:to>
                                        <p:strVal val="hidden"/>
                                      </p:to>
                                    </p:set>
                                  </p:childTnLst>
                                </p:cTn>
                              </p:par>
                              <p:par>
                                <p:cTn id="57" presetID="9" presetClass="exit" presetSubtype="0" fill="hold" nodeType="withEffect">
                                  <p:stCondLst>
                                    <p:cond delay="0"/>
                                  </p:stCondLst>
                                  <p:childTnLst>
                                    <p:animEffect transition="out" filter="dissolve">
                                      <p:cBhvr>
                                        <p:cTn id="58" dur="1000"/>
                                        <p:tgtEl>
                                          <p:spTgt spid="60"/>
                                        </p:tgtEl>
                                      </p:cBhvr>
                                    </p:animEffect>
                                    <p:set>
                                      <p:cBhvr>
                                        <p:cTn id="59" dur="1" fill="hold">
                                          <p:stCondLst>
                                            <p:cond delay="999"/>
                                          </p:stCondLst>
                                        </p:cTn>
                                        <p:tgtEl>
                                          <p:spTgt spid="60"/>
                                        </p:tgtEl>
                                        <p:attrNameLst>
                                          <p:attrName>style.visibility</p:attrName>
                                        </p:attrNameLst>
                                      </p:cBhvr>
                                      <p:to>
                                        <p:strVal val="hidden"/>
                                      </p:to>
                                    </p:set>
                                  </p:childTnLst>
                                </p:cTn>
                              </p:par>
                              <p:par>
                                <p:cTn id="60" presetID="9" presetClass="exit" presetSubtype="0" fill="hold" nodeType="withEffect">
                                  <p:stCondLst>
                                    <p:cond delay="0"/>
                                  </p:stCondLst>
                                  <p:childTnLst>
                                    <p:animEffect transition="out" filter="dissolve">
                                      <p:cBhvr>
                                        <p:cTn id="61" dur="1000"/>
                                        <p:tgtEl>
                                          <p:spTgt spid="168015"/>
                                        </p:tgtEl>
                                      </p:cBhvr>
                                    </p:animEffect>
                                    <p:set>
                                      <p:cBhvr>
                                        <p:cTn id="62" dur="1" fill="hold">
                                          <p:stCondLst>
                                            <p:cond delay="999"/>
                                          </p:stCondLst>
                                        </p:cTn>
                                        <p:tgtEl>
                                          <p:spTgt spid="168015"/>
                                        </p:tgtEl>
                                        <p:attrNameLst>
                                          <p:attrName>style.visibility</p:attrName>
                                        </p:attrNameLst>
                                      </p:cBhvr>
                                      <p:to>
                                        <p:strVal val="hidden"/>
                                      </p:to>
                                    </p:set>
                                  </p:childTnLst>
                                </p:cTn>
                              </p:par>
                              <p:par>
                                <p:cTn id="63" presetID="9" presetClass="exit" presetSubtype="0" fill="hold" nodeType="withEffect">
                                  <p:stCondLst>
                                    <p:cond delay="0"/>
                                  </p:stCondLst>
                                  <p:childTnLst>
                                    <p:animEffect transition="out" filter="dissolve">
                                      <p:cBhvr>
                                        <p:cTn id="64" dur="1000"/>
                                        <p:tgtEl>
                                          <p:spTgt spid="168014"/>
                                        </p:tgtEl>
                                      </p:cBhvr>
                                    </p:animEffect>
                                    <p:set>
                                      <p:cBhvr>
                                        <p:cTn id="65" dur="1" fill="hold">
                                          <p:stCondLst>
                                            <p:cond delay="999"/>
                                          </p:stCondLst>
                                        </p:cTn>
                                        <p:tgtEl>
                                          <p:spTgt spid="168014"/>
                                        </p:tgtEl>
                                        <p:attrNameLst>
                                          <p:attrName>style.visibility</p:attrName>
                                        </p:attrNameLst>
                                      </p:cBhvr>
                                      <p:to>
                                        <p:strVal val="hidden"/>
                                      </p:to>
                                    </p:set>
                                  </p:childTnLst>
                                </p:cTn>
                              </p:par>
                              <p:par>
                                <p:cTn id="66" presetID="9" presetClass="exit" presetSubtype="0" fill="hold" nodeType="withEffect">
                                  <p:stCondLst>
                                    <p:cond delay="0"/>
                                  </p:stCondLst>
                                  <p:childTnLst>
                                    <p:animEffect transition="out" filter="dissolve">
                                      <p:cBhvr>
                                        <p:cTn id="67" dur="1000"/>
                                        <p:tgtEl>
                                          <p:spTgt spid="5181"/>
                                        </p:tgtEl>
                                      </p:cBhvr>
                                    </p:animEffect>
                                    <p:set>
                                      <p:cBhvr>
                                        <p:cTn id="68" dur="1" fill="hold">
                                          <p:stCondLst>
                                            <p:cond delay="999"/>
                                          </p:stCondLst>
                                        </p:cTn>
                                        <p:tgtEl>
                                          <p:spTgt spid="5181"/>
                                        </p:tgtEl>
                                        <p:attrNameLst>
                                          <p:attrName>style.visibility</p:attrName>
                                        </p:attrNameLst>
                                      </p:cBhvr>
                                      <p:to>
                                        <p:strVal val="hidden"/>
                                      </p:to>
                                    </p:set>
                                  </p:childTnLst>
                                </p:cTn>
                              </p:par>
                              <p:par>
                                <p:cTn id="69" presetID="9" presetClass="exit" presetSubtype="0" fill="hold" nodeType="withEffect">
                                  <p:stCondLst>
                                    <p:cond delay="0"/>
                                  </p:stCondLst>
                                  <p:childTnLst>
                                    <p:animEffect transition="out" filter="dissolve">
                                      <p:cBhvr>
                                        <p:cTn id="70" dur="1000"/>
                                        <p:tgtEl>
                                          <p:spTgt spid="5180"/>
                                        </p:tgtEl>
                                      </p:cBhvr>
                                    </p:animEffect>
                                    <p:set>
                                      <p:cBhvr>
                                        <p:cTn id="71" dur="1" fill="hold">
                                          <p:stCondLst>
                                            <p:cond delay="999"/>
                                          </p:stCondLst>
                                        </p:cTn>
                                        <p:tgtEl>
                                          <p:spTgt spid="518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a:extLst>
              <a:ext uri="{FF2B5EF4-FFF2-40B4-BE49-F238E27FC236}">
                <a16:creationId xmlns:a16="http://schemas.microsoft.com/office/drawing/2014/main" id="{00D8C73D-01AA-40F9-93DD-245F7FEFBF22}"/>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019" name="Line 3">
            <a:extLst>
              <a:ext uri="{FF2B5EF4-FFF2-40B4-BE49-F238E27FC236}">
                <a16:creationId xmlns:a16="http://schemas.microsoft.com/office/drawing/2014/main" id="{112860A0-D1A6-4531-A247-E501880746F8}"/>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596" name="Text Box 4">
            <a:extLst>
              <a:ext uri="{FF2B5EF4-FFF2-40B4-BE49-F238E27FC236}">
                <a16:creationId xmlns:a16="http://schemas.microsoft.com/office/drawing/2014/main" id="{059AAFC1-2F3F-4CE2-B83B-D7F75FD098C5}"/>
              </a:ext>
            </a:extLst>
          </p:cNvPr>
          <p:cNvSpPr txBox="1">
            <a:spLocks noChangeArrowheads="1"/>
          </p:cNvSpPr>
          <p:nvPr/>
        </p:nvSpPr>
        <p:spPr bwMode="auto">
          <a:xfrm>
            <a:off x="588963" y="1060450"/>
            <a:ext cx="3641725"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FG And Try Proper Positioning</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86021" name="Rectangle 5">
            <a:extLst>
              <a:ext uri="{FF2B5EF4-FFF2-40B4-BE49-F238E27FC236}">
                <a16:creationId xmlns:a16="http://schemas.microsoft.com/office/drawing/2014/main" id="{D088DA3E-8641-4453-96BB-A0E11DB7AF1A}"/>
              </a:ext>
            </a:extLst>
          </p:cNvPr>
          <p:cNvSpPr>
            <a:spLocks noChangeArrowheads="1"/>
          </p:cNvSpPr>
          <p:nvPr/>
        </p:nvSpPr>
        <p:spPr bwMode="auto">
          <a:xfrm>
            <a:off x="733425" y="1933575"/>
            <a:ext cx="81407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86022" name="Line 6">
            <a:extLst>
              <a:ext uri="{FF2B5EF4-FFF2-40B4-BE49-F238E27FC236}">
                <a16:creationId xmlns:a16="http://schemas.microsoft.com/office/drawing/2014/main" id="{28097271-12C4-48EC-A641-62BF70387D6A}"/>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23" name="Line 7">
            <a:extLst>
              <a:ext uri="{FF2B5EF4-FFF2-40B4-BE49-F238E27FC236}">
                <a16:creationId xmlns:a16="http://schemas.microsoft.com/office/drawing/2014/main" id="{922FC08E-01F2-4242-8100-E27A4C85F1B6}"/>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24" name="Line 8">
            <a:extLst>
              <a:ext uri="{FF2B5EF4-FFF2-40B4-BE49-F238E27FC236}">
                <a16:creationId xmlns:a16="http://schemas.microsoft.com/office/drawing/2014/main" id="{34B66E51-DA85-4246-B14F-F58712F2A3A1}"/>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25" name="Line 9">
            <a:extLst>
              <a:ext uri="{FF2B5EF4-FFF2-40B4-BE49-F238E27FC236}">
                <a16:creationId xmlns:a16="http://schemas.microsoft.com/office/drawing/2014/main" id="{454D374F-C9F0-40AA-A52C-624C4968087F}"/>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26" name="Rectangle 11">
            <a:extLst>
              <a:ext uri="{FF2B5EF4-FFF2-40B4-BE49-F238E27FC236}">
                <a16:creationId xmlns:a16="http://schemas.microsoft.com/office/drawing/2014/main" id="{8AC38557-A286-40CB-B8E4-42269A93A7E6}"/>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027" name="Rectangle 12">
            <a:extLst>
              <a:ext uri="{FF2B5EF4-FFF2-40B4-BE49-F238E27FC236}">
                <a16:creationId xmlns:a16="http://schemas.microsoft.com/office/drawing/2014/main" id="{8D0C899E-4387-4B16-9DFA-C599AD342C03}"/>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028" name="Rectangle 13">
            <a:extLst>
              <a:ext uri="{FF2B5EF4-FFF2-40B4-BE49-F238E27FC236}">
                <a16:creationId xmlns:a16="http://schemas.microsoft.com/office/drawing/2014/main" id="{DD11B9C4-799B-40E1-BA08-46258718966D}"/>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029" name="Rectangle 14">
            <a:extLst>
              <a:ext uri="{FF2B5EF4-FFF2-40B4-BE49-F238E27FC236}">
                <a16:creationId xmlns:a16="http://schemas.microsoft.com/office/drawing/2014/main" id="{66D53391-1182-4570-875A-2CFA597B044E}"/>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030" name="Line 15">
            <a:extLst>
              <a:ext uri="{FF2B5EF4-FFF2-40B4-BE49-F238E27FC236}">
                <a16:creationId xmlns:a16="http://schemas.microsoft.com/office/drawing/2014/main" id="{B5F79301-7BA4-493F-9335-4FED4F275428}"/>
              </a:ext>
            </a:extLst>
          </p:cNvPr>
          <p:cNvSpPr>
            <a:spLocks noChangeShapeType="1"/>
          </p:cNvSpPr>
          <p:nvPr/>
        </p:nvSpPr>
        <p:spPr bwMode="auto">
          <a:xfrm>
            <a:off x="5292725" y="1944688"/>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31" name="Line 16">
            <a:extLst>
              <a:ext uri="{FF2B5EF4-FFF2-40B4-BE49-F238E27FC236}">
                <a16:creationId xmlns:a16="http://schemas.microsoft.com/office/drawing/2014/main" id="{8CF3EB11-EE62-4135-A287-9F2922FFB3BB}"/>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32" name="Line 17">
            <a:extLst>
              <a:ext uri="{FF2B5EF4-FFF2-40B4-BE49-F238E27FC236}">
                <a16:creationId xmlns:a16="http://schemas.microsoft.com/office/drawing/2014/main" id="{18F01BB7-015D-42E7-98D8-6F7E04E8FEE7}"/>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610" name="Text Box 18">
            <a:extLst>
              <a:ext uri="{FF2B5EF4-FFF2-40B4-BE49-F238E27FC236}">
                <a16:creationId xmlns:a16="http://schemas.microsoft.com/office/drawing/2014/main" id="{861B9EEE-B2B4-4B54-9CF4-1FB403DBE760}"/>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10611" name="Text Box 19">
            <a:extLst>
              <a:ext uri="{FF2B5EF4-FFF2-40B4-BE49-F238E27FC236}">
                <a16:creationId xmlns:a16="http://schemas.microsoft.com/office/drawing/2014/main" id="{2EE2D0F3-0ABF-4D70-A073-2AD23AF12577}"/>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10612" name="Text Box 20">
            <a:extLst>
              <a:ext uri="{FF2B5EF4-FFF2-40B4-BE49-F238E27FC236}">
                <a16:creationId xmlns:a16="http://schemas.microsoft.com/office/drawing/2014/main" id="{27CCCB79-3417-4724-AB6D-4CAA68A19129}"/>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10613" name="Text Box 21">
            <a:extLst>
              <a:ext uri="{FF2B5EF4-FFF2-40B4-BE49-F238E27FC236}">
                <a16:creationId xmlns:a16="http://schemas.microsoft.com/office/drawing/2014/main" id="{C693CB3D-36BB-4A9B-AB7B-6882159AFACE}"/>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10614" name="Text Box 22">
            <a:extLst>
              <a:ext uri="{FF2B5EF4-FFF2-40B4-BE49-F238E27FC236}">
                <a16:creationId xmlns:a16="http://schemas.microsoft.com/office/drawing/2014/main" id="{57049B95-010B-4430-AC55-46A43179BB7E}"/>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10615" name="Text Box 23">
            <a:extLst>
              <a:ext uri="{FF2B5EF4-FFF2-40B4-BE49-F238E27FC236}">
                <a16:creationId xmlns:a16="http://schemas.microsoft.com/office/drawing/2014/main" id="{C2552023-C76D-475C-8860-FDCF262DB5AA}"/>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10616" name="Text Box 24">
            <a:extLst>
              <a:ext uri="{FF2B5EF4-FFF2-40B4-BE49-F238E27FC236}">
                <a16:creationId xmlns:a16="http://schemas.microsoft.com/office/drawing/2014/main" id="{3C69C6BE-C2FC-4DC0-B07D-C0CE26DAABA0}"/>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86040" name="Line 25">
            <a:extLst>
              <a:ext uri="{FF2B5EF4-FFF2-40B4-BE49-F238E27FC236}">
                <a16:creationId xmlns:a16="http://schemas.microsoft.com/office/drawing/2014/main" id="{CC63D613-DBE1-4D36-8CAB-949A4D0F252C}"/>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41" name="Rectangle 26">
            <a:extLst>
              <a:ext uri="{FF2B5EF4-FFF2-40B4-BE49-F238E27FC236}">
                <a16:creationId xmlns:a16="http://schemas.microsoft.com/office/drawing/2014/main" id="{2ECA3383-5E4E-4BA8-AF00-AF7B379A258E}"/>
              </a:ext>
            </a:extLst>
          </p:cNvPr>
          <p:cNvSpPr>
            <a:spLocks noChangeArrowheads="1"/>
          </p:cNvSpPr>
          <p:nvPr/>
        </p:nvSpPr>
        <p:spPr bwMode="auto">
          <a:xfrm>
            <a:off x="4064000" y="5829300"/>
            <a:ext cx="43307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042" name="Line 27">
            <a:extLst>
              <a:ext uri="{FF2B5EF4-FFF2-40B4-BE49-F238E27FC236}">
                <a16:creationId xmlns:a16="http://schemas.microsoft.com/office/drawing/2014/main" id="{C448D46E-41FA-4229-B1D7-A72DC5F541FC}"/>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43" name="Line 28">
            <a:extLst>
              <a:ext uri="{FF2B5EF4-FFF2-40B4-BE49-F238E27FC236}">
                <a16:creationId xmlns:a16="http://schemas.microsoft.com/office/drawing/2014/main" id="{CCECB9E6-1F9A-4B0A-9782-30DEF305FB18}"/>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44" name="Line 29">
            <a:extLst>
              <a:ext uri="{FF2B5EF4-FFF2-40B4-BE49-F238E27FC236}">
                <a16:creationId xmlns:a16="http://schemas.microsoft.com/office/drawing/2014/main" id="{35945005-F0BF-441F-A63A-32363099A970}"/>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45" name="Line 30">
            <a:extLst>
              <a:ext uri="{FF2B5EF4-FFF2-40B4-BE49-F238E27FC236}">
                <a16:creationId xmlns:a16="http://schemas.microsoft.com/office/drawing/2014/main" id="{F2A4BBC6-1A4F-46BB-B75C-D881D46BBCC1}"/>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46" name="Line 31">
            <a:extLst>
              <a:ext uri="{FF2B5EF4-FFF2-40B4-BE49-F238E27FC236}">
                <a16:creationId xmlns:a16="http://schemas.microsoft.com/office/drawing/2014/main" id="{7CD87FA8-C12E-41E8-A7CA-8791002E3067}"/>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47" name="Line 32">
            <a:extLst>
              <a:ext uri="{FF2B5EF4-FFF2-40B4-BE49-F238E27FC236}">
                <a16:creationId xmlns:a16="http://schemas.microsoft.com/office/drawing/2014/main" id="{7E8A7AE6-3C66-4F1A-96A0-4BE4AEC5E5F3}"/>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48" name="Line 33">
            <a:extLst>
              <a:ext uri="{FF2B5EF4-FFF2-40B4-BE49-F238E27FC236}">
                <a16:creationId xmlns:a16="http://schemas.microsoft.com/office/drawing/2014/main" id="{24FBA60A-36EC-41ED-A6DF-E4B0A9FF7920}"/>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49" name="Line 34">
            <a:extLst>
              <a:ext uri="{FF2B5EF4-FFF2-40B4-BE49-F238E27FC236}">
                <a16:creationId xmlns:a16="http://schemas.microsoft.com/office/drawing/2014/main" id="{9243CB3C-11AA-4716-999C-2B7AE65FF43C}"/>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50" name="Line 35">
            <a:extLst>
              <a:ext uri="{FF2B5EF4-FFF2-40B4-BE49-F238E27FC236}">
                <a16:creationId xmlns:a16="http://schemas.microsoft.com/office/drawing/2014/main" id="{3D8BEC06-8582-4C2D-8C5F-4C757188C6D0}"/>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51" name="Line 36">
            <a:extLst>
              <a:ext uri="{FF2B5EF4-FFF2-40B4-BE49-F238E27FC236}">
                <a16:creationId xmlns:a16="http://schemas.microsoft.com/office/drawing/2014/main" id="{1FF5F86C-F703-43C8-8313-262C5DF3F101}"/>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52" name="Line 37">
            <a:extLst>
              <a:ext uri="{FF2B5EF4-FFF2-40B4-BE49-F238E27FC236}">
                <a16:creationId xmlns:a16="http://schemas.microsoft.com/office/drawing/2014/main" id="{5399764C-995A-470F-BEA0-6495C3C28CCB}"/>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53" name="Line 38">
            <a:extLst>
              <a:ext uri="{FF2B5EF4-FFF2-40B4-BE49-F238E27FC236}">
                <a16:creationId xmlns:a16="http://schemas.microsoft.com/office/drawing/2014/main" id="{26D6A8EA-9B1A-4800-B58C-BD50738F529E}"/>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631" name="Text Box 39">
            <a:extLst>
              <a:ext uri="{FF2B5EF4-FFF2-40B4-BE49-F238E27FC236}">
                <a16:creationId xmlns:a16="http://schemas.microsoft.com/office/drawing/2014/main" id="{C7A5C411-8F45-4569-9C66-54E2CD451598}"/>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0632" name="Text Box 40">
            <a:extLst>
              <a:ext uri="{FF2B5EF4-FFF2-40B4-BE49-F238E27FC236}">
                <a16:creationId xmlns:a16="http://schemas.microsoft.com/office/drawing/2014/main" id="{135C5822-C9BA-4679-B718-9E1D53818EB2}"/>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0633" name="Text Box 41">
            <a:extLst>
              <a:ext uri="{FF2B5EF4-FFF2-40B4-BE49-F238E27FC236}">
                <a16:creationId xmlns:a16="http://schemas.microsoft.com/office/drawing/2014/main" id="{EBD1E051-8C0A-4431-B1BC-46C17E8FAC4D}"/>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0634" name="Text Box 42">
            <a:extLst>
              <a:ext uri="{FF2B5EF4-FFF2-40B4-BE49-F238E27FC236}">
                <a16:creationId xmlns:a16="http://schemas.microsoft.com/office/drawing/2014/main" id="{5CB74B51-BD93-4F9C-B5AF-203221828E56}"/>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0635" name="Text Box 43">
            <a:extLst>
              <a:ext uri="{FF2B5EF4-FFF2-40B4-BE49-F238E27FC236}">
                <a16:creationId xmlns:a16="http://schemas.microsoft.com/office/drawing/2014/main" id="{A0F88A0D-7178-42F1-9948-CBFC96DFA8CC}"/>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86059" name="Group 44">
            <a:extLst>
              <a:ext uri="{FF2B5EF4-FFF2-40B4-BE49-F238E27FC236}">
                <a16:creationId xmlns:a16="http://schemas.microsoft.com/office/drawing/2014/main" id="{BEF7F0F6-1CFA-43FA-8A45-F33D5A8E1637}"/>
              </a:ext>
            </a:extLst>
          </p:cNvPr>
          <p:cNvGrpSpPr>
            <a:grpSpLocks/>
          </p:cNvGrpSpPr>
          <p:nvPr/>
        </p:nvGrpSpPr>
        <p:grpSpPr bwMode="auto">
          <a:xfrm>
            <a:off x="2808288" y="6003925"/>
            <a:ext cx="204787" cy="730250"/>
            <a:chOff x="3204" y="3720"/>
            <a:chExt cx="113" cy="420"/>
          </a:xfrm>
        </p:grpSpPr>
        <p:grpSp>
          <p:nvGrpSpPr>
            <p:cNvPr id="86141" name="Group 45">
              <a:extLst>
                <a:ext uri="{FF2B5EF4-FFF2-40B4-BE49-F238E27FC236}">
                  <a16:creationId xmlns:a16="http://schemas.microsoft.com/office/drawing/2014/main" id="{AFF6683C-9C07-472D-A809-FA22FE0DB3E0}"/>
                </a:ext>
              </a:extLst>
            </p:cNvPr>
            <p:cNvGrpSpPr>
              <a:grpSpLocks/>
            </p:cNvGrpSpPr>
            <p:nvPr/>
          </p:nvGrpSpPr>
          <p:grpSpPr bwMode="auto">
            <a:xfrm>
              <a:off x="3204" y="3720"/>
              <a:ext cx="113" cy="420"/>
              <a:chOff x="3204" y="3708"/>
              <a:chExt cx="113" cy="420"/>
            </a:xfrm>
          </p:grpSpPr>
          <p:sp>
            <p:nvSpPr>
              <p:cNvPr id="86146" name="AutoShape 46">
                <a:extLst>
                  <a:ext uri="{FF2B5EF4-FFF2-40B4-BE49-F238E27FC236}">
                    <a16:creationId xmlns:a16="http://schemas.microsoft.com/office/drawing/2014/main" id="{AC2BD7E7-8F06-4DDA-9286-7768FB928CED}"/>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147" name="Oval 47">
                <a:extLst>
                  <a:ext uri="{FF2B5EF4-FFF2-40B4-BE49-F238E27FC236}">
                    <a16:creationId xmlns:a16="http://schemas.microsoft.com/office/drawing/2014/main" id="{A5D25570-15FF-4FA6-AD07-35E90DD12BE7}"/>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86142" name="Line 48">
              <a:extLst>
                <a:ext uri="{FF2B5EF4-FFF2-40B4-BE49-F238E27FC236}">
                  <a16:creationId xmlns:a16="http://schemas.microsoft.com/office/drawing/2014/main" id="{B3FC425F-6E2A-4892-90F5-2303C61C8033}"/>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143" name="Line 49">
              <a:extLst>
                <a:ext uri="{FF2B5EF4-FFF2-40B4-BE49-F238E27FC236}">
                  <a16:creationId xmlns:a16="http://schemas.microsoft.com/office/drawing/2014/main" id="{93B2D251-9FED-4CDF-B37D-BA831619235F}"/>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144" name="Line 50">
              <a:extLst>
                <a:ext uri="{FF2B5EF4-FFF2-40B4-BE49-F238E27FC236}">
                  <a16:creationId xmlns:a16="http://schemas.microsoft.com/office/drawing/2014/main" id="{DD6D3598-775C-435C-BA75-1A8809C94791}"/>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145" name="Oval 51">
              <a:extLst>
                <a:ext uri="{FF2B5EF4-FFF2-40B4-BE49-F238E27FC236}">
                  <a16:creationId xmlns:a16="http://schemas.microsoft.com/office/drawing/2014/main" id="{1ADA51FD-9DEA-4EE7-8F06-6A3237C392C8}"/>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86060" name="Group 52">
            <a:extLst>
              <a:ext uri="{FF2B5EF4-FFF2-40B4-BE49-F238E27FC236}">
                <a16:creationId xmlns:a16="http://schemas.microsoft.com/office/drawing/2014/main" id="{AF9E4768-5902-4091-B58C-A8C8615F53EE}"/>
              </a:ext>
            </a:extLst>
          </p:cNvPr>
          <p:cNvGrpSpPr>
            <a:grpSpLocks/>
          </p:cNvGrpSpPr>
          <p:nvPr/>
        </p:nvGrpSpPr>
        <p:grpSpPr bwMode="auto">
          <a:xfrm>
            <a:off x="3084513" y="5870575"/>
            <a:ext cx="268287" cy="571500"/>
            <a:chOff x="3248" y="3589"/>
            <a:chExt cx="169" cy="360"/>
          </a:xfrm>
        </p:grpSpPr>
        <p:sp>
          <p:nvSpPr>
            <p:cNvPr id="86138" name="Rectangle 53">
              <a:extLst>
                <a:ext uri="{FF2B5EF4-FFF2-40B4-BE49-F238E27FC236}">
                  <a16:creationId xmlns:a16="http://schemas.microsoft.com/office/drawing/2014/main" id="{A177AD24-4090-4C08-8B86-556989F79CA9}"/>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139" name="Text Box 54">
              <a:extLst>
                <a:ext uri="{FF2B5EF4-FFF2-40B4-BE49-F238E27FC236}">
                  <a16:creationId xmlns:a16="http://schemas.microsoft.com/office/drawing/2014/main" id="{E5947F2D-58A6-4E83-9121-D7442335BF7B}"/>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4</a:t>
              </a:r>
            </a:p>
          </p:txBody>
        </p:sp>
        <p:sp>
          <p:nvSpPr>
            <p:cNvPr id="86140" name="Line 55">
              <a:extLst>
                <a:ext uri="{FF2B5EF4-FFF2-40B4-BE49-F238E27FC236}">
                  <a16:creationId xmlns:a16="http://schemas.microsoft.com/office/drawing/2014/main" id="{E7CED0DF-1B03-4AE3-A9D5-C66985B3CF71}"/>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86061" name="Group 56">
            <a:extLst>
              <a:ext uri="{FF2B5EF4-FFF2-40B4-BE49-F238E27FC236}">
                <a16:creationId xmlns:a16="http://schemas.microsoft.com/office/drawing/2014/main" id="{76235A77-8DE1-492A-AC06-7144E7E5DFA3}"/>
              </a:ext>
            </a:extLst>
          </p:cNvPr>
          <p:cNvGrpSpPr>
            <a:grpSpLocks/>
          </p:cNvGrpSpPr>
          <p:nvPr/>
        </p:nvGrpSpPr>
        <p:grpSpPr bwMode="auto">
          <a:xfrm>
            <a:off x="2108200" y="5995988"/>
            <a:ext cx="192088" cy="730250"/>
            <a:chOff x="3204" y="3720"/>
            <a:chExt cx="113" cy="420"/>
          </a:xfrm>
        </p:grpSpPr>
        <p:grpSp>
          <p:nvGrpSpPr>
            <p:cNvPr id="86131" name="Group 57">
              <a:extLst>
                <a:ext uri="{FF2B5EF4-FFF2-40B4-BE49-F238E27FC236}">
                  <a16:creationId xmlns:a16="http://schemas.microsoft.com/office/drawing/2014/main" id="{7DEE6E4A-2FEC-4DD4-9B5C-BE5DDFAB85E1}"/>
                </a:ext>
              </a:extLst>
            </p:cNvPr>
            <p:cNvGrpSpPr>
              <a:grpSpLocks/>
            </p:cNvGrpSpPr>
            <p:nvPr/>
          </p:nvGrpSpPr>
          <p:grpSpPr bwMode="auto">
            <a:xfrm>
              <a:off x="3204" y="3720"/>
              <a:ext cx="113" cy="420"/>
              <a:chOff x="3204" y="3708"/>
              <a:chExt cx="113" cy="420"/>
            </a:xfrm>
          </p:grpSpPr>
          <p:sp>
            <p:nvSpPr>
              <p:cNvPr id="86136" name="AutoShape 58">
                <a:extLst>
                  <a:ext uri="{FF2B5EF4-FFF2-40B4-BE49-F238E27FC236}">
                    <a16:creationId xmlns:a16="http://schemas.microsoft.com/office/drawing/2014/main" id="{7A790D5D-9882-43B8-BEF9-B8EFA9204380}"/>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137" name="Oval 59">
                <a:extLst>
                  <a:ext uri="{FF2B5EF4-FFF2-40B4-BE49-F238E27FC236}">
                    <a16:creationId xmlns:a16="http://schemas.microsoft.com/office/drawing/2014/main" id="{0C8026FB-8BF1-4C23-93A8-2E82148DDEDC}"/>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86132" name="Line 60">
              <a:extLst>
                <a:ext uri="{FF2B5EF4-FFF2-40B4-BE49-F238E27FC236}">
                  <a16:creationId xmlns:a16="http://schemas.microsoft.com/office/drawing/2014/main" id="{2CA945FC-73F6-4896-9FA2-60678C38EDB0}"/>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133" name="Line 61">
              <a:extLst>
                <a:ext uri="{FF2B5EF4-FFF2-40B4-BE49-F238E27FC236}">
                  <a16:creationId xmlns:a16="http://schemas.microsoft.com/office/drawing/2014/main" id="{0F72C7E3-B4B4-4466-B88C-0098BA543143}"/>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134" name="Line 62">
              <a:extLst>
                <a:ext uri="{FF2B5EF4-FFF2-40B4-BE49-F238E27FC236}">
                  <a16:creationId xmlns:a16="http://schemas.microsoft.com/office/drawing/2014/main" id="{6FA22F98-DFDD-4E0D-A145-6FA76E773965}"/>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135" name="Oval 63">
              <a:extLst>
                <a:ext uri="{FF2B5EF4-FFF2-40B4-BE49-F238E27FC236}">
                  <a16:creationId xmlns:a16="http://schemas.microsoft.com/office/drawing/2014/main" id="{3371DEEB-E53E-4B0F-A1EE-3CB6DD47C9AF}"/>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10658" name="Text Box 66">
            <a:extLst>
              <a:ext uri="{FF2B5EF4-FFF2-40B4-BE49-F238E27FC236}">
                <a16:creationId xmlns:a16="http://schemas.microsoft.com/office/drawing/2014/main" id="{63DB37AA-FFFE-4C24-ABDF-D085953B6728}"/>
              </a:ext>
            </a:extLst>
          </p:cNvPr>
          <p:cNvSpPr txBox="1">
            <a:spLocks noChangeArrowheads="1"/>
          </p:cNvSpPr>
          <p:nvPr/>
        </p:nvSpPr>
        <p:spPr bwMode="auto">
          <a:xfrm>
            <a:off x="257909" y="152400"/>
            <a:ext cx="8706338"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defRPr/>
            </a:pPr>
            <a:r>
              <a:rPr lang="en-US" sz="4000" dirty="0">
                <a:solidFill>
                  <a:srgbClr val="FFCC00"/>
                </a:solidFill>
                <a:effectLst>
                  <a:outerShdw blurRad="38100" dist="38100" dir="2700000" algn="tl">
                    <a:srgbClr val="000000"/>
                  </a:outerShdw>
                </a:effectLst>
                <a:latin typeface="Arial" charset="0"/>
              </a:rPr>
              <a:t>FG And Try Mechanics - 7 Man</a:t>
            </a:r>
          </a:p>
        </p:txBody>
      </p:sp>
      <p:grpSp>
        <p:nvGrpSpPr>
          <p:cNvPr id="86063" name="Group 67">
            <a:extLst>
              <a:ext uri="{FF2B5EF4-FFF2-40B4-BE49-F238E27FC236}">
                <a16:creationId xmlns:a16="http://schemas.microsoft.com/office/drawing/2014/main" id="{91F9AE68-09CA-4ADC-9332-115C86FDDB36}"/>
              </a:ext>
            </a:extLst>
          </p:cNvPr>
          <p:cNvGrpSpPr>
            <a:grpSpLocks/>
          </p:cNvGrpSpPr>
          <p:nvPr/>
        </p:nvGrpSpPr>
        <p:grpSpPr bwMode="auto">
          <a:xfrm>
            <a:off x="442913" y="2921000"/>
            <a:ext cx="612775" cy="457200"/>
            <a:chOff x="2359" y="3560"/>
            <a:chExt cx="386" cy="288"/>
          </a:xfrm>
        </p:grpSpPr>
        <p:sp>
          <p:nvSpPr>
            <p:cNvPr id="86129" name="Rectangle 68">
              <a:extLst>
                <a:ext uri="{FF2B5EF4-FFF2-40B4-BE49-F238E27FC236}">
                  <a16:creationId xmlns:a16="http://schemas.microsoft.com/office/drawing/2014/main" id="{29D2EBFF-1064-4BD0-8FF0-1B7CAA037A2A}"/>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130" name="Text Box 69">
              <a:extLst>
                <a:ext uri="{FF2B5EF4-FFF2-40B4-BE49-F238E27FC236}">
                  <a16:creationId xmlns:a16="http://schemas.microsoft.com/office/drawing/2014/main" id="{33E8EE94-C402-4573-A92D-22F8A6AAC743}"/>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FJ</a:t>
              </a:r>
            </a:p>
          </p:txBody>
        </p:sp>
      </p:grpSp>
      <p:grpSp>
        <p:nvGrpSpPr>
          <p:cNvPr id="86064" name="Group 70">
            <a:extLst>
              <a:ext uri="{FF2B5EF4-FFF2-40B4-BE49-F238E27FC236}">
                <a16:creationId xmlns:a16="http://schemas.microsoft.com/office/drawing/2014/main" id="{11A3DDEA-1B0E-4D0E-B5D5-A868B8347C36}"/>
              </a:ext>
            </a:extLst>
          </p:cNvPr>
          <p:cNvGrpSpPr>
            <a:grpSpLocks/>
          </p:cNvGrpSpPr>
          <p:nvPr/>
        </p:nvGrpSpPr>
        <p:grpSpPr bwMode="auto">
          <a:xfrm>
            <a:off x="2236788" y="3282950"/>
            <a:ext cx="442912" cy="471488"/>
            <a:chOff x="3796" y="2871"/>
            <a:chExt cx="279" cy="297"/>
          </a:xfrm>
        </p:grpSpPr>
        <p:sp>
          <p:nvSpPr>
            <p:cNvPr id="86127" name="Rectangle 71">
              <a:extLst>
                <a:ext uri="{FF2B5EF4-FFF2-40B4-BE49-F238E27FC236}">
                  <a16:creationId xmlns:a16="http://schemas.microsoft.com/office/drawing/2014/main" id="{45C748B5-496A-46EB-B47B-6AC56638A6C0}"/>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128" name="Text Box 72">
              <a:extLst>
                <a:ext uri="{FF2B5EF4-FFF2-40B4-BE49-F238E27FC236}">
                  <a16:creationId xmlns:a16="http://schemas.microsoft.com/office/drawing/2014/main" id="{57815FAB-279B-4903-8E90-4C6E66217106}"/>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86065" name="Group 73">
            <a:extLst>
              <a:ext uri="{FF2B5EF4-FFF2-40B4-BE49-F238E27FC236}">
                <a16:creationId xmlns:a16="http://schemas.microsoft.com/office/drawing/2014/main" id="{82ABB88B-E6CE-4BC8-8DDF-1A7EF0BFA46C}"/>
              </a:ext>
            </a:extLst>
          </p:cNvPr>
          <p:cNvGrpSpPr>
            <a:grpSpLocks/>
          </p:cNvGrpSpPr>
          <p:nvPr/>
        </p:nvGrpSpPr>
        <p:grpSpPr bwMode="auto">
          <a:xfrm>
            <a:off x="2176463" y="4035425"/>
            <a:ext cx="612775" cy="457200"/>
            <a:chOff x="2359" y="3560"/>
            <a:chExt cx="386" cy="288"/>
          </a:xfrm>
        </p:grpSpPr>
        <p:sp>
          <p:nvSpPr>
            <p:cNvPr id="86125" name="Rectangle 74">
              <a:extLst>
                <a:ext uri="{FF2B5EF4-FFF2-40B4-BE49-F238E27FC236}">
                  <a16:creationId xmlns:a16="http://schemas.microsoft.com/office/drawing/2014/main" id="{56B50EFF-4AD0-4813-8882-5B1275D1AD1D}"/>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126" name="Text Box 75">
              <a:extLst>
                <a:ext uri="{FF2B5EF4-FFF2-40B4-BE49-F238E27FC236}">
                  <a16:creationId xmlns:a16="http://schemas.microsoft.com/office/drawing/2014/main" id="{4B0ADEF1-558A-4B48-89A4-B22603E3A63E}"/>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SJ</a:t>
              </a:r>
            </a:p>
          </p:txBody>
        </p:sp>
      </p:grpSp>
      <p:grpSp>
        <p:nvGrpSpPr>
          <p:cNvPr id="86066" name="Group 76">
            <a:extLst>
              <a:ext uri="{FF2B5EF4-FFF2-40B4-BE49-F238E27FC236}">
                <a16:creationId xmlns:a16="http://schemas.microsoft.com/office/drawing/2014/main" id="{E127812F-C4D2-4736-A0E7-0CBC0D4F88AE}"/>
              </a:ext>
            </a:extLst>
          </p:cNvPr>
          <p:cNvGrpSpPr>
            <a:grpSpLocks/>
          </p:cNvGrpSpPr>
          <p:nvPr/>
        </p:nvGrpSpPr>
        <p:grpSpPr bwMode="auto">
          <a:xfrm>
            <a:off x="4397375" y="4416425"/>
            <a:ext cx="442913" cy="471488"/>
            <a:chOff x="3796" y="2871"/>
            <a:chExt cx="279" cy="297"/>
          </a:xfrm>
        </p:grpSpPr>
        <p:sp>
          <p:nvSpPr>
            <p:cNvPr id="86123" name="Rectangle 77">
              <a:extLst>
                <a:ext uri="{FF2B5EF4-FFF2-40B4-BE49-F238E27FC236}">
                  <a16:creationId xmlns:a16="http://schemas.microsoft.com/office/drawing/2014/main" id="{0CA41540-449F-41EE-A42B-DF6F435DBCF7}"/>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124" name="Text Box 78">
              <a:extLst>
                <a:ext uri="{FF2B5EF4-FFF2-40B4-BE49-F238E27FC236}">
                  <a16:creationId xmlns:a16="http://schemas.microsoft.com/office/drawing/2014/main" id="{2D679ED4-E776-402A-87B7-1544AB043EA0}"/>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86067" name="Group 79">
            <a:extLst>
              <a:ext uri="{FF2B5EF4-FFF2-40B4-BE49-F238E27FC236}">
                <a16:creationId xmlns:a16="http://schemas.microsoft.com/office/drawing/2014/main" id="{DE8CE348-6C24-4727-9AA1-B9970178D40C}"/>
              </a:ext>
            </a:extLst>
          </p:cNvPr>
          <p:cNvGrpSpPr>
            <a:grpSpLocks/>
          </p:cNvGrpSpPr>
          <p:nvPr/>
        </p:nvGrpSpPr>
        <p:grpSpPr bwMode="auto">
          <a:xfrm>
            <a:off x="2906713" y="5959475"/>
            <a:ext cx="612775" cy="457200"/>
            <a:chOff x="2359" y="3560"/>
            <a:chExt cx="386" cy="288"/>
          </a:xfrm>
        </p:grpSpPr>
        <p:sp>
          <p:nvSpPr>
            <p:cNvPr id="86121" name="Rectangle 80">
              <a:extLst>
                <a:ext uri="{FF2B5EF4-FFF2-40B4-BE49-F238E27FC236}">
                  <a16:creationId xmlns:a16="http://schemas.microsoft.com/office/drawing/2014/main" id="{00F5BC22-B2DD-42C7-8B32-C3FD13DA138C}"/>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122" name="Text Box 81">
              <a:extLst>
                <a:ext uri="{FF2B5EF4-FFF2-40B4-BE49-F238E27FC236}">
                  <a16:creationId xmlns:a16="http://schemas.microsoft.com/office/drawing/2014/main" id="{B1846B63-1524-42D9-89D2-EA0E49233AE6}"/>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86068" name="Group 82">
            <a:extLst>
              <a:ext uri="{FF2B5EF4-FFF2-40B4-BE49-F238E27FC236}">
                <a16:creationId xmlns:a16="http://schemas.microsoft.com/office/drawing/2014/main" id="{62CC33AF-AE77-4F2A-9707-3822735B6318}"/>
              </a:ext>
            </a:extLst>
          </p:cNvPr>
          <p:cNvGrpSpPr>
            <a:grpSpLocks/>
          </p:cNvGrpSpPr>
          <p:nvPr/>
        </p:nvGrpSpPr>
        <p:grpSpPr bwMode="auto">
          <a:xfrm>
            <a:off x="2940050" y="1398588"/>
            <a:ext cx="695325" cy="471487"/>
            <a:chOff x="598" y="1763"/>
            <a:chExt cx="438" cy="297"/>
          </a:xfrm>
        </p:grpSpPr>
        <p:sp>
          <p:nvSpPr>
            <p:cNvPr id="86119" name="Rectangle 83">
              <a:extLst>
                <a:ext uri="{FF2B5EF4-FFF2-40B4-BE49-F238E27FC236}">
                  <a16:creationId xmlns:a16="http://schemas.microsoft.com/office/drawing/2014/main" id="{D6CDA990-0E07-4379-BEA3-5165D575FE50}"/>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120" name="Text Box 84">
              <a:extLst>
                <a:ext uri="{FF2B5EF4-FFF2-40B4-BE49-F238E27FC236}">
                  <a16:creationId xmlns:a16="http://schemas.microsoft.com/office/drawing/2014/main" id="{D76B7E0E-E857-472D-8192-F745A5A1B4E3}"/>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86069" name="Group 85">
            <a:extLst>
              <a:ext uri="{FF2B5EF4-FFF2-40B4-BE49-F238E27FC236}">
                <a16:creationId xmlns:a16="http://schemas.microsoft.com/office/drawing/2014/main" id="{CB6B18E2-16AA-4F22-B688-1221064B3598}"/>
              </a:ext>
            </a:extLst>
          </p:cNvPr>
          <p:cNvGrpSpPr>
            <a:grpSpLocks/>
          </p:cNvGrpSpPr>
          <p:nvPr/>
        </p:nvGrpSpPr>
        <p:grpSpPr bwMode="auto">
          <a:xfrm>
            <a:off x="414338" y="4248150"/>
            <a:ext cx="600075" cy="496888"/>
            <a:chOff x="589" y="2670"/>
            <a:chExt cx="378" cy="297"/>
          </a:xfrm>
        </p:grpSpPr>
        <p:sp>
          <p:nvSpPr>
            <p:cNvPr id="86117" name="Rectangle 86">
              <a:extLst>
                <a:ext uri="{FF2B5EF4-FFF2-40B4-BE49-F238E27FC236}">
                  <a16:creationId xmlns:a16="http://schemas.microsoft.com/office/drawing/2014/main" id="{52F26CF9-1822-4B31-92F1-63E0C338BF20}"/>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118" name="Text Box 87">
              <a:extLst>
                <a:ext uri="{FF2B5EF4-FFF2-40B4-BE49-F238E27FC236}">
                  <a16:creationId xmlns:a16="http://schemas.microsoft.com/office/drawing/2014/main" id="{08656528-42F5-40AD-AF7E-2C462D10A831}"/>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86070" name="Rectangle 88">
            <a:extLst>
              <a:ext uri="{FF2B5EF4-FFF2-40B4-BE49-F238E27FC236}">
                <a16:creationId xmlns:a16="http://schemas.microsoft.com/office/drawing/2014/main" id="{E83FF80A-684C-4A16-A115-F4F739FE1C82}"/>
              </a:ext>
            </a:extLst>
          </p:cNvPr>
          <p:cNvSpPr>
            <a:spLocks noChangeAspect="1" noChangeArrowheads="1"/>
          </p:cNvSpPr>
          <p:nvPr/>
        </p:nvSpPr>
        <p:spPr bwMode="auto">
          <a:xfrm>
            <a:off x="3238500" y="36830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071" name="Oval 89">
            <a:extLst>
              <a:ext uri="{FF2B5EF4-FFF2-40B4-BE49-F238E27FC236}">
                <a16:creationId xmlns:a16="http://schemas.microsoft.com/office/drawing/2014/main" id="{C49EE3AC-09FD-4385-9D93-2E27D591D006}"/>
              </a:ext>
            </a:extLst>
          </p:cNvPr>
          <p:cNvSpPr>
            <a:spLocks noChangeAspect="1" noChangeArrowheads="1"/>
          </p:cNvSpPr>
          <p:nvPr/>
        </p:nvSpPr>
        <p:spPr bwMode="auto">
          <a:xfrm>
            <a:off x="3251200" y="34163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072" name="Oval 90">
            <a:extLst>
              <a:ext uri="{FF2B5EF4-FFF2-40B4-BE49-F238E27FC236}">
                <a16:creationId xmlns:a16="http://schemas.microsoft.com/office/drawing/2014/main" id="{3D966226-56DE-44C1-91B1-2FFB1AE4462D}"/>
              </a:ext>
            </a:extLst>
          </p:cNvPr>
          <p:cNvSpPr>
            <a:spLocks noChangeAspect="1" noChangeArrowheads="1"/>
          </p:cNvSpPr>
          <p:nvPr/>
        </p:nvSpPr>
        <p:spPr bwMode="auto">
          <a:xfrm>
            <a:off x="3251200" y="31242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073" name="Oval 91">
            <a:extLst>
              <a:ext uri="{FF2B5EF4-FFF2-40B4-BE49-F238E27FC236}">
                <a16:creationId xmlns:a16="http://schemas.microsoft.com/office/drawing/2014/main" id="{696B3928-F77A-4C2F-A654-2E8EB78DE23E}"/>
              </a:ext>
            </a:extLst>
          </p:cNvPr>
          <p:cNvSpPr>
            <a:spLocks noChangeAspect="1" noChangeArrowheads="1"/>
          </p:cNvSpPr>
          <p:nvPr/>
        </p:nvSpPr>
        <p:spPr bwMode="auto">
          <a:xfrm>
            <a:off x="3251200" y="39624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074" name="Oval 92">
            <a:extLst>
              <a:ext uri="{FF2B5EF4-FFF2-40B4-BE49-F238E27FC236}">
                <a16:creationId xmlns:a16="http://schemas.microsoft.com/office/drawing/2014/main" id="{407ACB1D-BA6C-4C8C-8A09-CF9EC6207972}"/>
              </a:ext>
            </a:extLst>
          </p:cNvPr>
          <p:cNvSpPr>
            <a:spLocks noChangeAspect="1" noChangeArrowheads="1"/>
          </p:cNvSpPr>
          <p:nvPr/>
        </p:nvSpPr>
        <p:spPr bwMode="auto">
          <a:xfrm>
            <a:off x="3251200" y="42418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075" name="Oval 93">
            <a:extLst>
              <a:ext uri="{FF2B5EF4-FFF2-40B4-BE49-F238E27FC236}">
                <a16:creationId xmlns:a16="http://schemas.microsoft.com/office/drawing/2014/main" id="{BEDAECE6-5C1F-4CF7-9D8A-5BBD8EC060A4}"/>
              </a:ext>
            </a:extLst>
          </p:cNvPr>
          <p:cNvSpPr>
            <a:spLocks noChangeAspect="1" noChangeArrowheads="1"/>
          </p:cNvSpPr>
          <p:nvPr/>
        </p:nvSpPr>
        <p:spPr bwMode="auto">
          <a:xfrm>
            <a:off x="4241800" y="3810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86076" name="Oval 94">
            <a:extLst>
              <a:ext uri="{FF2B5EF4-FFF2-40B4-BE49-F238E27FC236}">
                <a16:creationId xmlns:a16="http://schemas.microsoft.com/office/drawing/2014/main" id="{16942E2E-2304-4D74-8E5C-6C664D965BD1}"/>
              </a:ext>
            </a:extLst>
          </p:cNvPr>
          <p:cNvSpPr>
            <a:spLocks noChangeAspect="1" noChangeArrowheads="1"/>
          </p:cNvSpPr>
          <p:nvPr/>
        </p:nvSpPr>
        <p:spPr bwMode="auto">
          <a:xfrm>
            <a:off x="3481388" y="4716463"/>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86077" name="Group 95">
            <a:extLst>
              <a:ext uri="{FF2B5EF4-FFF2-40B4-BE49-F238E27FC236}">
                <a16:creationId xmlns:a16="http://schemas.microsoft.com/office/drawing/2014/main" id="{E1A09421-D9A9-47DB-A2F0-8D59E3FAEEAF}"/>
              </a:ext>
            </a:extLst>
          </p:cNvPr>
          <p:cNvGrpSpPr>
            <a:grpSpLocks noChangeAspect="1"/>
          </p:cNvGrpSpPr>
          <p:nvPr/>
        </p:nvGrpSpPr>
        <p:grpSpPr bwMode="auto">
          <a:xfrm>
            <a:off x="3038475" y="4506913"/>
            <a:ext cx="542925" cy="336550"/>
            <a:chOff x="3058" y="2951"/>
            <a:chExt cx="428" cy="264"/>
          </a:xfrm>
        </p:grpSpPr>
        <p:sp>
          <p:nvSpPr>
            <p:cNvPr id="86115" name="Oval 96">
              <a:extLst>
                <a:ext uri="{FF2B5EF4-FFF2-40B4-BE49-F238E27FC236}">
                  <a16:creationId xmlns:a16="http://schemas.microsoft.com/office/drawing/2014/main" id="{A6CC22B5-5CBE-40D8-923B-D3C404B36A50}"/>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116" name="Text Box 97">
              <a:extLst>
                <a:ext uri="{FF2B5EF4-FFF2-40B4-BE49-F238E27FC236}">
                  <a16:creationId xmlns:a16="http://schemas.microsoft.com/office/drawing/2014/main" id="{CBE88431-C04D-4809-8344-9CB766AB362E}"/>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86078" name="Group 98">
            <a:extLst>
              <a:ext uri="{FF2B5EF4-FFF2-40B4-BE49-F238E27FC236}">
                <a16:creationId xmlns:a16="http://schemas.microsoft.com/office/drawing/2014/main" id="{4A023F23-DAAB-4A81-B72C-41561956FD96}"/>
              </a:ext>
            </a:extLst>
          </p:cNvPr>
          <p:cNvGrpSpPr>
            <a:grpSpLocks noChangeAspect="1"/>
          </p:cNvGrpSpPr>
          <p:nvPr/>
        </p:nvGrpSpPr>
        <p:grpSpPr bwMode="auto">
          <a:xfrm>
            <a:off x="3443288" y="2601913"/>
            <a:ext cx="287337" cy="336550"/>
            <a:chOff x="3264" y="1559"/>
            <a:chExt cx="226" cy="264"/>
          </a:xfrm>
        </p:grpSpPr>
        <p:sp>
          <p:nvSpPr>
            <p:cNvPr id="86113" name="Oval 99">
              <a:extLst>
                <a:ext uri="{FF2B5EF4-FFF2-40B4-BE49-F238E27FC236}">
                  <a16:creationId xmlns:a16="http://schemas.microsoft.com/office/drawing/2014/main" id="{CB32E97D-F399-4280-BACE-3EBF31B643A8}"/>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114" name="Text Box 100">
              <a:extLst>
                <a:ext uri="{FF2B5EF4-FFF2-40B4-BE49-F238E27FC236}">
                  <a16:creationId xmlns:a16="http://schemas.microsoft.com/office/drawing/2014/main" id="{6F267520-D31F-4494-8787-1AD8619C94C1}"/>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86079" name="Group 101">
            <a:extLst>
              <a:ext uri="{FF2B5EF4-FFF2-40B4-BE49-F238E27FC236}">
                <a16:creationId xmlns:a16="http://schemas.microsoft.com/office/drawing/2014/main" id="{2F9A7236-9AA1-4851-BBC0-9650C27F025F}"/>
              </a:ext>
            </a:extLst>
          </p:cNvPr>
          <p:cNvGrpSpPr>
            <a:grpSpLocks noChangeAspect="1"/>
          </p:cNvGrpSpPr>
          <p:nvPr/>
        </p:nvGrpSpPr>
        <p:grpSpPr bwMode="auto">
          <a:xfrm>
            <a:off x="3292475" y="2820988"/>
            <a:ext cx="274638" cy="336550"/>
            <a:chOff x="3855" y="2096"/>
            <a:chExt cx="217" cy="264"/>
          </a:xfrm>
        </p:grpSpPr>
        <p:sp>
          <p:nvSpPr>
            <p:cNvPr id="86111" name="Oval 102">
              <a:extLst>
                <a:ext uri="{FF2B5EF4-FFF2-40B4-BE49-F238E27FC236}">
                  <a16:creationId xmlns:a16="http://schemas.microsoft.com/office/drawing/2014/main" id="{D284AF80-EC1F-4013-AD6C-06C11A4AE24D}"/>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112" name="Text Box 103">
              <a:extLst>
                <a:ext uri="{FF2B5EF4-FFF2-40B4-BE49-F238E27FC236}">
                  <a16:creationId xmlns:a16="http://schemas.microsoft.com/office/drawing/2014/main" id="{ED544D0B-D4EC-477A-9BCF-537743C840F0}"/>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86080" name="Group 104">
            <a:extLst>
              <a:ext uri="{FF2B5EF4-FFF2-40B4-BE49-F238E27FC236}">
                <a16:creationId xmlns:a16="http://schemas.microsoft.com/office/drawing/2014/main" id="{9493FC40-BAA1-4DAA-AB79-0D3E2C8E81E4}"/>
              </a:ext>
            </a:extLst>
          </p:cNvPr>
          <p:cNvGrpSpPr>
            <a:grpSpLocks noChangeAspect="1"/>
          </p:cNvGrpSpPr>
          <p:nvPr/>
        </p:nvGrpSpPr>
        <p:grpSpPr bwMode="auto">
          <a:xfrm>
            <a:off x="3863975" y="3544888"/>
            <a:ext cx="274638" cy="336550"/>
            <a:chOff x="3855" y="2096"/>
            <a:chExt cx="217" cy="264"/>
          </a:xfrm>
        </p:grpSpPr>
        <p:sp>
          <p:nvSpPr>
            <p:cNvPr id="86109" name="Oval 105">
              <a:extLst>
                <a:ext uri="{FF2B5EF4-FFF2-40B4-BE49-F238E27FC236}">
                  <a16:creationId xmlns:a16="http://schemas.microsoft.com/office/drawing/2014/main" id="{EB44EC6B-ADD0-42CC-9DE0-FABE72DA3328}"/>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110" name="Text Box 106">
              <a:extLst>
                <a:ext uri="{FF2B5EF4-FFF2-40B4-BE49-F238E27FC236}">
                  <a16:creationId xmlns:a16="http://schemas.microsoft.com/office/drawing/2014/main" id="{C618062B-F726-4180-AF12-C837B85D0452}"/>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86081" name="Group 107">
            <a:extLst>
              <a:ext uri="{FF2B5EF4-FFF2-40B4-BE49-F238E27FC236}">
                <a16:creationId xmlns:a16="http://schemas.microsoft.com/office/drawing/2014/main" id="{8F98ECF0-4842-4F29-B820-481B2F45B83F}"/>
              </a:ext>
            </a:extLst>
          </p:cNvPr>
          <p:cNvGrpSpPr>
            <a:grpSpLocks noChangeAspect="1"/>
          </p:cNvGrpSpPr>
          <p:nvPr/>
        </p:nvGrpSpPr>
        <p:grpSpPr bwMode="auto">
          <a:xfrm>
            <a:off x="3146425" y="3694113"/>
            <a:ext cx="357188" cy="211137"/>
            <a:chOff x="4240" y="2392"/>
            <a:chExt cx="244" cy="144"/>
          </a:xfrm>
        </p:grpSpPr>
        <p:sp>
          <p:nvSpPr>
            <p:cNvPr id="86103" name="AutoShape 108">
              <a:extLst>
                <a:ext uri="{FF2B5EF4-FFF2-40B4-BE49-F238E27FC236}">
                  <a16:creationId xmlns:a16="http://schemas.microsoft.com/office/drawing/2014/main" id="{67FDCC31-E109-450C-A833-7B02363662F7}"/>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6104" name="Line 109">
              <a:extLst>
                <a:ext uri="{FF2B5EF4-FFF2-40B4-BE49-F238E27FC236}">
                  <a16:creationId xmlns:a16="http://schemas.microsoft.com/office/drawing/2014/main" id="{94A9A999-D1C0-4377-ABCE-657F14D158B9}"/>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105" name="Line 110">
              <a:extLst>
                <a:ext uri="{FF2B5EF4-FFF2-40B4-BE49-F238E27FC236}">
                  <a16:creationId xmlns:a16="http://schemas.microsoft.com/office/drawing/2014/main" id="{36797A97-48CC-43D3-86A4-03E8E8F793B0}"/>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106" name="Line 111">
              <a:extLst>
                <a:ext uri="{FF2B5EF4-FFF2-40B4-BE49-F238E27FC236}">
                  <a16:creationId xmlns:a16="http://schemas.microsoft.com/office/drawing/2014/main" id="{F03BF456-0ED5-4147-B915-2E5743C7B52F}"/>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107" name="Line 112">
              <a:extLst>
                <a:ext uri="{FF2B5EF4-FFF2-40B4-BE49-F238E27FC236}">
                  <a16:creationId xmlns:a16="http://schemas.microsoft.com/office/drawing/2014/main" id="{AE87DF3E-148E-4631-9032-2CD404FA14FC}"/>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108" name="Line 113">
              <a:extLst>
                <a:ext uri="{FF2B5EF4-FFF2-40B4-BE49-F238E27FC236}">
                  <a16:creationId xmlns:a16="http://schemas.microsoft.com/office/drawing/2014/main" id="{120996EA-1C88-4790-A1CE-7D83B7D51469}"/>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86082" name="Line 120">
            <a:extLst>
              <a:ext uri="{FF2B5EF4-FFF2-40B4-BE49-F238E27FC236}">
                <a16:creationId xmlns:a16="http://schemas.microsoft.com/office/drawing/2014/main" id="{76112379-7AFB-4B56-B97C-E92356C8AB5F}"/>
              </a:ext>
            </a:extLst>
          </p:cNvPr>
          <p:cNvSpPr>
            <a:spLocks noChangeShapeType="1"/>
          </p:cNvSpPr>
          <p:nvPr/>
        </p:nvSpPr>
        <p:spPr bwMode="auto">
          <a:xfrm>
            <a:off x="7935913" y="1947863"/>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83" name="Line 121">
            <a:extLst>
              <a:ext uri="{FF2B5EF4-FFF2-40B4-BE49-F238E27FC236}">
                <a16:creationId xmlns:a16="http://schemas.microsoft.com/office/drawing/2014/main" id="{0347F7E9-77C5-42ED-8F87-C503F7E7E65A}"/>
              </a:ext>
            </a:extLst>
          </p:cNvPr>
          <p:cNvSpPr>
            <a:spLocks noChangeShapeType="1"/>
          </p:cNvSpPr>
          <p:nvPr/>
        </p:nvSpPr>
        <p:spPr bwMode="auto">
          <a:xfrm>
            <a:off x="7862888" y="32527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84" name="Line 122">
            <a:extLst>
              <a:ext uri="{FF2B5EF4-FFF2-40B4-BE49-F238E27FC236}">
                <a16:creationId xmlns:a16="http://schemas.microsoft.com/office/drawing/2014/main" id="{5F460DCB-3011-4B9A-BBCA-DDB61B832B69}"/>
              </a:ext>
            </a:extLst>
          </p:cNvPr>
          <p:cNvSpPr>
            <a:spLocks noChangeShapeType="1"/>
          </p:cNvSpPr>
          <p:nvPr/>
        </p:nvSpPr>
        <p:spPr bwMode="auto">
          <a:xfrm>
            <a:off x="7862888" y="45481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715" name="Text Box 123">
            <a:extLst>
              <a:ext uri="{FF2B5EF4-FFF2-40B4-BE49-F238E27FC236}">
                <a16:creationId xmlns:a16="http://schemas.microsoft.com/office/drawing/2014/main" id="{556E29AC-CD3E-4969-8EB0-41468BD1F867}"/>
              </a:ext>
            </a:extLst>
          </p:cNvPr>
          <p:cNvSpPr txBox="1">
            <a:spLocks noChangeArrowheads="1"/>
          </p:cNvSpPr>
          <p:nvPr/>
        </p:nvSpPr>
        <p:spPr bwMode="auto">
          <a:xfrm>
            <a:off x="7551738" y="4943475"/>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10716" name="Text Box 124">
            <a:extLst>
              <a:ext uri="{FF2B5EF4-FFF2-40B4-BE49-F238E27FC236}">
                <a16:creationId xmlns:a16="http://schemas.microsoft.com/office/drawing/2014/main" id="{707BB9BC-0715-44A7-A0E1-BD39D8642597}"/>
              </a:ext>
            </a:extLst>
          </p:cNvPr>
          <p:cNvSpPr txBox="1">
            <a:spLocks noChangeArrowheads="1"/>
          </p:cNvSpPr>
          <p:nvPr/>
        </p:nvSpPr>
        <p:spPr bwMode="auto">
          <a:xfrm flipV="1">
            <a:off x="8120063" y="4991100"/>
            <a:ext cx="317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86087" name="Group 130">
            <a:extLst>
              <a:ext uri="{FF2B5EF4-FFF2-40B4-BE49-F238E27FC236}">
                <a16:creationId xmlns:a16="http://schemas.microsoft.com/office/drawing/2014/main" id="{A8C4600F-F99C-443B-8172-AF1BFFFB08CD}"/>
              </a:ext>
            </a:extLst>
          </p:cNvPr>
          <p:cNvGrpSpPr>
            <a:grpSpLocks/>
          </p:cNvGrpSpPr>
          <p:nvPr/>
        </p:nvGrpSpPr>
        <p:grpSpPr bwMode="auto">
          <a:xfrm>
            <a:off x="152400" y="3403600"/>
            <a:ext cx="406400" cy="825500"/>
            <a:chOff x="0" y="2160"/>
            <a:chExt cx="256" cy="520"/>
          </a:xfrm>
        </p:grpSpPr>
        <p:sp>
          <p:nvSpPr>
            <p:cNvPr id="86100" name="Line 125">
              <a:extLst>
                <a:ext uri="{FF2B5EF4-FFF2-40B4-BE49-F238E27FC236}">
                  <a16:creationId xmlns:a16="http://schemas.microsoft.com/office/drawing/2014/main" id="{3044D719-064C-40E0-801C-301CDE3AE85B}"/>
                </a:ext>
              </a:extLst>
            </p:cNvPr>
            <p:cNvSpPr>
              <a:spLocks noChangeShapeType="1"/>
            </p:cNvSpPr>
            <p:nvPr/>
          </p:nvSpPr>
          <p:spPr bwMode="auto">
            <a:xfrm>
              <a:off x="256" y="2160"/>
              <a:ext cx="0" cy="520"/>
            </a:xfrm>
            <a:prstGeom prst="line">
              <a:avLst/>
            </a:prstGeom>
            <a:noFill/>
            <a:ln w="3810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101" name="Line 126">
              <a:extLst>
                <a:ext uri="{FF2B5EF4-FFF2-40B4-BE49-F238E27FC236}">
                  <a16:creationId xmlns:a16="http://schemas.microsoft.com/office/drawing/2014/main" id="{D8F0061F-977B-443B-9F10-F5DC11C0E050}"/>
                </a:ext>
              </a:extLst>
            </p:cNvPr>
            <p:cNvSpPr>
              <a:spLocks noChangeShapeType="1"/>
            </p:cNvSpPr>
            <p:nvPr/>
          </p:nvSpPr>
          <p:spPr bwMode="auto">
            <a:xfrm>
              <a:off x="0" y="2672"/>
              <a:ext cx="256" cy="0"/>
            </a:xfrm>
            <a:prstGeom prst="line">
              <a:avLst/>
            </a:prstGeom>
            <a:noFill/>
            <a:ln w="3810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102" name="Line 127">
              <a:extLst>
                <a:ext uri="{FF2B5EF4-FFF2-40B4-BE49-F238E27FC236}">
                  <a16:creationId xmlns:a16="http://schemas.microsoft.com/office/drawing/2014/main" id="{54385F09-E77B-4669-A766-447F780F4719}"/>
                </a:ext>
              </a:extLst>
            </p:cNvPr>
            <p:cNvSpPr>
              <a:spLocks noChangeShapeType="1"/>
            </p:cNvSpPr>
            <p:nvPr/>
          </p:nvSpPr>
          <p:spPr bwMode="auto">
            <a:xfrm>
              <a:off x="0" y="2169"/>
              <a:ext cx="256" cy="0"/>
            </a:xfrm>
            <a:prstGeom prst="line">
              <a:avLst/>
            </a:prstGeom>
            <a:noFill/>
            <a:ln w="3810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86088" name="Line 132">
            <a:extLst>
              <a:ext uri="{FF2B5EF4-FFF2-40B4-BE49-F238E27FC236}">
                <a16:creationId xmlns:a16="http://schemas.microsoft.com/office/drawing/2014/main" id="{BB7B5DC2-A54C-4703-801B-6340AD34FCCA}"/>
              </a:ext>
            </a:extLst>
          </p:cNvPr>
          <p:cNvSpPr>
            <a:spLocks noChangeShapeType="1"/>
          </p:cNvSpPr>
          <p:nvPr/>
        </p:nvSpPr>
        <p:spPr bwMode="auto">
          <a:xfrm>
            <a:off x="558800" y="3822700"/>
            <a:ext cx="165100" cy="0"/>
          </a:xfrm>
          <a:prstGeom prst="line">
            <a:avLst/>
          </a:prstGeom>
          <a:noFill/>
          <a:ln w="3810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726" name="Line 134">
            <a:extLst>
              <a:ext uri="{FF2B5EF4-FFF2-40B4-BE49-F238E27FC236}">
                <a16:creationId xmlns:a16="http://schemas.microsoft.com/office/drawing/2014/main" id="{62BA1C67-09FC-4243-BA55-944F756DF9F7}"/>
              </a:ext>
            </a:extLst>
          </p:cNvPr>
          <p:cNvSpPr>
            <a:spLocks noChangeShapeType="1"/>
          </p:cNvSpPr>
          <p:nvPr/>
        </p:nvSpPr>
        <p:spPr bwMode="auto">
          <a:xfrm flipV="1">
            <a:off x="1784350" y="4594225"/>
            <a:ext cx="469900" cy="45720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727" name="Line 135">
            <a:extLst>
              <a:ext uri="{FF2B5EF4-FFF2-40B4-BE49-F238E27FC236}">
                <a16:creationId xmlns:a16="http://schemas.microsoft.com/office/drawing/2014/main" id="{43FF9025-B568-4AF1-81EE-C7F1E082CFCB}"/>
              </a:ext>
            </a:extLst>
          </p:cNvPr>
          <p:cNvSpPr>
            <a:spLocks noChangeShapeType="1"/>
          </p:cNvSpPr>
          <p:nvPr/>
        </p:nvSpPr>
        <p:spPr bwMode="auto">
          <a:xfrm>
            <a:off x="179388" y="2262188"/>
            <a:ext cx="342900" cy="46990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91" name="Line 136">
            <a:extLst>
              <a:ext uri="{FF2B5EF4-FFF2-40B4-BE49-F238E27FC236}">
                <a16:creationId xmlns:a16="http://schemas.microsoft.com/office/drawing/2014/main" id="{B2A8B6DF-9357-40A8-BF88-992CAA7EB825}"/>
              </a:ext>
            </a:extLst>
          </p:cNvPr>
          <p:cNvSpPr>
            <a:spLocks noChangeShapeType="1"/>
          </p:cNvSpPr>
          <p:nvPr/>
        </p:nvSpPr>
        <p:spPr bwMode="auto">
          <a:xfrm>
            <a:off x="8408988" y="5830888"/>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729" name="Oval 137">
            <a:extLst>
              <a:ext uri="{FF2B5EF4-FFF2-40B4-BE49-F238E27FC236}">
                <a16:creationId xmlns:a16="http://schemas.microsoft.com/office/drawing/2014/main" id="{B509E82E-4ECC-483A-8219-B6D6D9F8D1BE}"/>
              </a:ext>
            </a:extLst>
          </p:cNvPr>
          <p:cNvSpPr>
            <a:spLocks noChangeArrowheads="1"/>
          </p:cNvSpPr>
          <p:nvPr/>
        </p:nvSpPr>
        <p:spPr bwMode="auto">
          <a:xfrm>
            <a:off x="2089150" y="3883025"/>
            <a:ext cx="749300" cy="74930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0731" name="Line 139">
            <a:extLst>
              <a:ext uri="{FF2B5EF4-FFF2-40B4-BE49-F238E27FC236}">
                <a16:creationId xmlns:a16="http://schemas.microsoft.com/office/drawing/2014/main" id="{24646904-1DE1-4AE6-B24F-93E3F09F0D50}"/>
              </a:ext>
            </a:extLst>
          </p:cNvPr>
          <p:cNvSpPr>
            <a:spLocks noChangeShapeType="1"/>
          </p:cNvSpPr>
          <p:nvPr/>
        </p:nvSpPr>
        <p:spPr bwMode="auto">
          <a:xfrm>
            <a:off x="3197225" y="2082800"/>
            <a:ext cx="19050" cy="3438525"/>
          </a:xfrm>
          <a:prstGeom prst="line">
            <a:avLst/>
          </a:prstGeom>
          <a:noFill/>
          <a:ln w="28575">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730" name="Oval 138">
            <a:extLst>
              <a:ext uri="{FF2B5EF4-FFF2-40B4-BE49-F238E27FC236}">
                <a16:creationId xmlns:a16="http://schemas.microsoft.com/office/drawing/2014/main" id="{20C80A39-6E78-4335-BC74-F51729DEC738}"/>
              </a:ext>
            </a:extLst>
          </p:cNvPr>
          <p:cNvSpPr>
            <a:spLocks noChangeArrowheads="1"/>
          </p:cNvSpPr>
          <p:nvPr/>
        </p:nvSpPr>
        <p:spPr bwMode="auto">
          <a:xfrm>
            <a:off x="342900" y="2743200"/>
            <a:ext cx="749300" cy="74930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0734" name="Oval 142">
            <a:extLst>
              <a:ext uri="{FF2B5EF4-FFF2-40B4-BE49-F238E27FC236}">
                <a16:creationId xmlns:a16="http://schemas.microsoft.com/office/drawing/2014/main" id="{4411D783-FFF0-43CD-A8FD-9E542F0C4C77}"/>
              </a:ext>
            </a:extLst>
          </p:cNvPr>
          <p:cNvSpPr>
            <a:spLocks noChangeArrowheads="1"/>
          </p:cNvSpPr>
          <p:nvPr/>
        </p:nvSpPr>
        <p:spPr bwMode="auto">
          <a:xfrm>
            <a:off x="2984500" y="2481263"/>
            <a:ext cx="804863" cy="1477962"/>
          </a:xfrm>
          <a:prstGeom prst="ellipse">
            <a:avLst/>
          </a:prstGeom>
          <a:solidFill>
            <a:srgbClr val="FF0000">
              <a:alpha val="39999"/>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0735" name="Oval 143">
            <a:extLst>
              <a:ext uri="{FF2B5EF4-FFF2-40B4-BE49-F238E27FC236}">
                <a16:creationId xmlns:a16="http://schemas.microsoft.com/office/drawing/2014/main" id="{F0402B81-4656-48B0-A7E8-500E2E7DD1BC}"/>
              </a:ext>
            </a:extLst>
          </p:cNvPr>
          <p:cNvSpPr>
            <a:spLocks noChangeArrowheads="1"/>
          </p:cNvSpPr>
          <p:nvPr/>
        </p:nvSpPr>
        <p:spPr bwMode="auto">
          <a:xfrm>
            <a:off x="3055938" y="3948113"/>
            <a:ext cx="735012" cy="1135062"/>
          </a:xfrm>
          <a:prstGeom prst="ellipse">
            <a:avLst/>
          </a:prstGeom>
          <a:solidFill>
            <a:srgbClr val="000080">
              <a:alpha val="30196"/>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0737" name="Line 145">
            <a:extLst>
              <a:ext uri="{FF2B5EF4-FFF2-40B4-BE49-F238E27FC236}">
                <a16:creationId xmlns:a16="http://schemas.microsoft.com/office/drawing/2014/main" id="{DB0D9233-4794-44BE-85F3-01C53372372E}"/>
              </a:ext>
            </a:extLst>
          </p:cNvPr>
          <p:cNvSpPr>
            <a:spLocks noChangeShapeType="1"/>
          </p:cNvSpPr>
          <p:nvPr/>
        </p:nvSpPr>
        <p:spPr bwMode="auto">
          <a:xfrm flipV="1">
            <a:off x="2682875" y="3365500"/>
            <a:ext cx="322263" cy="17145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738" name="Line 146">
            <a:extLst>
              <a:ext uri="{FF2B5EF4-FFF2-40B4-BE49-F238E27FC236}">
                <a16:creationId xmlns:a16="http://schemas.microsoft.com/office/drawing/2014/main" id="{EFEE7D64-483D-43D8-B7F8-6339599E6CCD}"/>
              </a:ext>
            </a:extLst>
          </p:cNvPr>
          <p:cNvSpPr>
            <a:spLocks noChangeShapeType="1"/>
          </p:cNvSpPr>
          <p:nvPr/>
        </p:nvSpPr>
        <p:spPr bwMode="auto">
          <a:xfrm>
            <a:off x="2692400" y="4249738"/>
            <a:ext cx="373063" cy="263525"/>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6099" name="TextBox 1">
            <a:extLst>
              <a:ext uri="{FF2B5EF4-FFF2-40B4-BE49-F238E27FC236}">
                <a16:creationId xmlns:a16="http://schemas.microsoft.com/office/drawing/2014/main" id="{98057598-6DBB-4EA4-BF92-671F322F7A5B}"/>
              </a:ext>
            </a:extLst>
          </p:cNvPr>
          <p:cNvSpPr txBox="1">
            <a:spLocks noChangeArrowheads="1"/>
          </p:cNvSpPr>
          <p:nvPr/>
        </p:nvSpPr>
        <p:spPr bwMode="auto">
          <a:xfrm>
            <a:off x="-84138" y="5951538"/>
            <a:ext cx="2108201"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400">
                <a:solidFill>
                  <a:schemeClr val="bg1"/>
                </a:solidFill>
              </a:rPr>
              <a:t>If Blocked or Faked Outside the 25, FJ and BJ move to Pylons on the goal line.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10726"/>
                                        </p:tgtEl>
                                        <p:attrNameLst>
                                          <p:attrName>style.visibility</p:attrName>
                                        </p:attrNameLst>
                                      </p:cBhvr>
                                      <p:to>
                                        <p:strVal val="visible"/>
                                      </p:to>
                                    </p:set>
                                    <p:animEffect transition="in" filter="dissolve">
                                      <p:cBhvr>
                                        <p:cTn id="7" dur="500"/>
                                        <p:tgtEl>
                                          <p:spTgt spid="110726"/>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10729"/>
                                        </p:tgtEl>
                                        <p:attrNameLst>
                                          <p:attrName>style.visibility</p:attrName>
                                        </p:attrNameLst>
                                      </p:cBhvr>
                                      <p:to>
                                        <p:strVal val="visible"/>
                                      </p:to>
                                    </p:set>
                                    <p:animEffect transition="in" filter="dissolve">
                                      <p:cBhvr>
                                        <p:cTn id="10" dur="500"/>
                                        <p:tgtEl>
                                          <p:spTgt spid="110729"/>
                                        </p:tgtEl>
                                      </p:cBhvr>
                                    </p:animEffect>
                                  </p:childTnLst>
                                </p:cTn>
                              </p:par>
                              <p:par>
                                <p:cTn id="11" presetID="35" presetClass="emph" presetSubtype="0" repeatCount="5000" fill="hold" nodeType="withEffect">
                                  <p:stCondLst>
                                    <p:cond delay="0"/>
                                  </p:stCondLst>
                                  <p:childTnLst>
                                    <p:anim calcmode="discrete" valueType="str">
                                      <p:cBhvr>
                                        <p:cTn id="12" dur="1000" fill="hold"/>
                                        <p:tgtEl>
                                          <p:spTgt spid="110726"/>
                                        </p:tgtEl>
                                        <p:attrNameLst>
                                          <p:attrName>style.visibility</p:attrName>
                                        </p:attrNameLst>
                                      </p:cBhvr>
                                      <p:tavLst>
                                        <p:tav tm="0">
                                          <p:val>
                                            <p:strVal val="hidden"/>
                                          </p:val>
                                        </p:tav>
                                        <p:tav tm="50000">
                                          <p:val>
                                            <p:strVal val="visible"/>
                                          </p:val>
                                        </p:tav>
                                      </p:tavLst>
                                    </p:anim>
                                  </p:childTnLst>
                                </p:cTn>
                              </p:par>
                            </p:childTnLst>
                          </p:cTn>
                        </p:par>
                        <p:par>
                          <p:cTn id="13" fill="hold" nodeType="afterGroup">
                            <p:stCondLst>
                              <p:cond delay="5000"/>
                            </p:stCondLst>
                            <p:childTnLst>
                              <p:par>
                                <p:cTn id="14" presetID="10" presetClass="entr" presetSubtype="0" fill="hold" nodeType="afterEffect">
                                  <p:stCondLst>
                                    <p:cond delay="0"/>
                                  </p:stCondLst>
                                  <p:childTnLst>
                                    <p:set>
                                      <p:cBhvr>
                                        <p:cTn id="15" dur="1" fill="hold">
                                          <p:stCondLst>
                                            <p:cond delay="0"/>
                                          </p:stCondLst>
                                        </p:cTn>
                                        <p:tgtEl>
                                          <p:spTgt spid="110737"/>
                                        </p:tgtEl>
                                        <p:attrNameLst>
                                          <p:attrName>style.visibility</p:attrName>
                                        </p:attrNameLst>
                                      </p:cBhvr>
                                      <p:to>
                                        <p:strVal val="visible"/>
                                      </p:to>
                                    </p:set>
                                    <p:animEffect transition="in" filter="fade">
                                      <p:cBhvr>
                                        <p:cTn id="16" dur="2000"/>
                                        <p:tgtEl>
                                          <p:spTgt spid="11073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10734"/>
                                        </p:tgtEl>
                                        <p:attrNameLst>
                                          <p:attrName>style.visibility</p:attrName>
                                        </p:attrNameLst>
                                      </p:cBhvr>
                                      <p:to>
                                        <p:strVal val="visible"/>
                                      </p:to>
                                    </p:set>
                                    <p:animEffect transition="in" filter="fade">
                                      <p:cBhvr>
                                        <p:cTn id="19" dur="2000"/>
                                        <p:tgtEl>
                                          <p:spTgt spid="110734"/>
                                        </p:tgtEl>
                                      </p:cBhvr>
                                    </p:animEffect>
                                  </p:childTnLst>
                                </p:cTn>
                              </p:par>
                              <p:par>
                                <p:cTn id="20" presetID="10" presetClass="entr" presetSubtype="0" fill="hold" nodeType="withEffect">
                                  <p:stCondLst>
                                    <p:cond delay="0"/>
                                  </p:stCondLst>
                                  <p:childTnLst>
                                    <p:set>
                                      <p:cBhvr>
                                        <p:cTn id="21" dur="1" fill="hold">
                                          <p:stCondLst>
                                            <p:cond delay="0"/>
                                          </p:stCondLst>
                                        </p:cTn>
                                        <p:tgtEl>
                                          <p:spTgt spid="110738"/>
                                        </p:tgtEl>
                                        <p:attrNameLst>
                                          <p:attrName>style.visibility</p:attrName>
                                        </p:attrNameLst>
                                      </p:cBhvr>
                                      <p:to>
                                        <p:strVal val="visible"/>
                                      </p:to>
                                    </p:set>
                                    <p:animEffect transition="in" filter="fade">
                                      <p:cBhvr>
                                        <p:cTn id="22" dur="2000"/>
                                        <p:tgtEl>
                                          <p:spTgt spid="110738"/>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10735"/>
                                        </p:tgtEl>
                                        <p:attrNameLst>
                                          <p:attrName>style.visibility</p:attrName>
                                        </p:attrNameLst>
                                      </p:cBhvr>
                                      <p:to>
                                        <p:strVal val="visible"/>
                                      </p:to>
                                    </p:set>
                                    <p:animEffect transition="in" filter="fade">
                                      <p:cBhvr>
                                        <p:cTn id="25" dur="2000"/>
                                        <p:tgtEl>
                                          <p:spTgt spid="110735"/>
                                        </p:tgtEl>
                                      </p:cBhvr>
                                    </p:animEffect>
                                  </p:childTnLst>
                                </p:cTn>
                              </p:par>
                            </p:childTnLst>
                          </p:cTn>
                        </p:par>
                        <p:par>
                          <p:cTn id="26" fill="hold" nodeType="afterGroup">
                            <p:stCondLst>
                              <p:cond delay="7000"/>
                            </p:stCondLst>
                            <p:childTnLst>
                              <p:par>
                                <p:cTn id="27" presetID="9" presetClass="entr" presetSubtype="0" fill="hold" nodeType="afterEffect">
                                  <p:stCondLst>
                                    <p:cond delay="0"/>
                                  </p:stCondLst>
                                  <p:childTnLst>
                                    <p:set>
                                      <p:cBhvr>
                                        <p:cTn id="28" dur="1" fill="hold">
                                          <p:stCondLst>
                                            <p:cond delay="0"/>
                                          </p:stCondLst>
                                        </p:cTn>
                                        <p:tgtEl>
                                          <p:spTgt spid="110727"/>
                                        </p:tgtEl>
                                        <p:attrNameLst>
                                          <p:attrName>style.visibility</p:attrName>
                                        </p:attrNameLst>
                                      </p:cBhvr>
                                      <p:to>
                                        <p:strVal val="visible"/>
                                      </p:to>
                                    </p:set>
                                    <p:animEffect transition="in" filter="dissolve">
                                      <p:cBhvr>
                                        <p:cTn id="29" dur="500"/>
                                        <p:tgtEl>
                                          <p:spTgt spid="110727"/>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110730"/>
                                        </p:tgtEl>
                                        <p:attrNameLst>
                                          <p:attrName>style.visibility</p:attrName>
                                        </p:attrNameLst>
                                      </p:cBhvr>
                                      <p:to>
                                        <p:strVal val="visible"/>
                                      </p:to>
                                    </p:set>
                                    <p:animEffect transition="in" filter="dissolve">
                                      <p:cBhvr>
                                        <p:cTn id="32" dur="500"/>
                                        <p:tgtEl>
                                          <p:spTgt spid="110730"/>
                                        </p:tgtEl>
                                      </p:cBhvr>
                                    </p:animEffect>
                                  </p:childTnLst>
                                </p:cTn>
                              </p:par>
                              <p:par>
                                <p:cTn id="33" presetID="35" presetClass="emph" presetSubtype="0" repeatCount="5000" fill="hold" nodeType="withEffect">
                                  <p:stCondLst>
                                    <p:cond delay="0"/>
                                  </p:stCondLst>
                                  <p:childTnLst>
                                    <p:anim calcmode="discrete" valueType="str">
                                      <p:cBhvr>
                                        <p:cTn id="34" dur="1000" fill="hold"/>
                                        <p:tgtEl>
                                          <p:spTgt spid="110727"/>
                                        </p:tgtEl>
                                        <p:attrNameLst>
                                          <p:attrName>style.visibility</p:attrName>
                                        </p:attrNameLst>
                                      </p:cBhvr>
                                      <p:tavLst>
                                        <p:tav tm="0">
                                          <p:val>
                                            <p:strVal val="hidden"/>
                                          </p:val>
                                        </p:tav>
                                        <p:tav tm="50000">
                                          <p:val>
                                            <p:strVal val="visible"/>
                                          </p:val>
                                        </p:tav>
                                      </p:tavLst>
                                    </p:anim>
                                  </p:childTnLst>
                                </p:cTn>
                              </p:par>
                            </p:childTnLst>
                          </p:cTn>
                        </p:par>
                        <p:par>
                          <p:cTn id="35" fill="hold" nodeType="afterGroup">
                            <p:stCondLst>
                              <p:cond delay="12000"/>
                            </p:stCondLst>
                            <p:childTnLst>
                              <p:par>
                                <p:cTn id="36" presetID="22" presetClass="entr" presetSubtype="4" fill="hold" nodeType="afterEffect">
                                  <p:stCondLst>
                                    <p:cond delay="0"/>
                                  </p:stCondLst>
                                  <p:childTnLst>
                                    <p:set>
                                      <p:cBhvr>
                                        <p:cTn id="37" dur="1" fill="hold">
                                          <p:stCondLst>
                                            <p:cond delay="0"/>
                                          </p:stCondLst>
                                        </p:cTn>
                                        <p:tgtEl>
                                          <p:spTgt spid="110731"/>
                                        </p:tgtEl>
                                        <p:attrNameLst>
                                          <p:attrName>style.visibility</p:attrName>
                                        </p:attrNameLst>
                                      </p:cBhvr>
                                      <p:to>
                                        <p:strVal val="visible"/>
                                      </p:to>
                                    </p:set>
                                    <p:animEffect transition="in" filter="wipe(down)">
                                      <p:cBhvr>
                                        <p:cTn id="38" dur="500"/>
                                        <p:tgtEl>
                                          <p:spTgt spid="1107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729" grpId="0" animBg="1"/>
      <p:bldP spid="110730" grpId="0" animBg="1"/>
      <p:bldP spid="110734" grpId="0" animBg="1"/>
      <p:bldP spid="11073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B5D17D21-58DF-43A7-BE6B-2F56053D8232}"/>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067" name="Line 3">
            <a:extLst>
              <a:ext uri="{FF2B5EF4-FFF2-40B4-BE49-F238E27FC236}">
                <a16:creationId xmlns:a16="http://schemas.microsoft.com/office/drawing/2014/main" id="{F8C894E2-483F-45CD-8E6A-5522E90C9EBC}"/>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596" name="Text Box 4">
            <a:extLst>
              <a:ext uri="{FF2B5EF4-FFF2-40B4-BE49-F238E27FC236}">
                <a16:creationId xmlns:a16="http://schemas.microsoft.com/office/drawing/2014/main" id="{8ED4A390-0E79-4038-93F6-902878DF2149}"/>
              </a:ext>
            </a:extLst>
          </p:cNvPr>
          <p:cNvSpPr txBox="1">
            <a:spLocks noChangeArrowheads="1"/>
          </p:cNvSpPr>
          <p:nvPr/>
        </p:nvSpPr>
        <p:spPr bwMode="auto">
          <a:xfrm>
            <a:off x="588963" y="1060450"/>
            <a:ext cx="3641725"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FG And Try Proper Positioning</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88069" name="Rectangle 5">
            <a:extLst>
              <a:ext uri="{FF2B5EF4-FFF2-40B4-BE49-F238E27FC236}">
                <a16:creationId xmlns:a16="http://schemas.microsoft.com/office/drawing/2014/main" id="{5D9D7068-AE3F-4319-8130-8BABCB5AF2D1}"/>
              </a:ext>
            </a:extLst>
          </p:cNvPr>
          <p:cNvSpPr>
            <a:spLocks noChangeArrowheads="1"/>
          </p:cNvSpPr>
          <p:nvPr/>
        </p:nvSpPr>
        <p:spPr bwMode="auto">
          <a:xfrm>
            <a:off x="465138" y="1874838"/>
            <a:ext cx="81407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88070" name="Line 6">
            <a:extLst>
              <a:ext uri="{FF2B5EF4-FFF2-40B4-BE49-F238E27FC236}">
                <a16:creationId xmlns:a16="http://schemas.microsoft.com/office/drawing/2014/main" id="{CD753CC7-25D3-44E4-AB37-A5AC11206654}"/>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071" name="Line 7">
            <a:extLst>
              <a:ext uri="{FF2B5EF4-FFF2-40B4-BE49-F238E27FC236}">
                <a16:creationId xmlns:a16="http://schemas.microsoft.com/office/drawing/2014/main" id="{AAE1E254-DB69-441C-828F-370F0BBD2A40}"/>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072" name="Line 8">
            <a:extLst>
              <a:ext uri="{FF2B5EF4-FFF2-40B4-BE49-F238E27FC236}">
                <a16:creationId xmlns:a16="http://schemas.microsoft.com/office/drawing/2014/main" id="{B5F8F4E9-89C8-4E17-A788-C7B45881041A}"/>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073" name="Line 9">
            <a:extLst>
              <a:ext uri="{FF2B5EF4-FFF2-40B4-BE49-F238E27FC236}">
                <a16:creationId xmlns:a16="http://schemas.microsoft.com/office/drawing/2014/main" id="{AB3B53F9-9384-4E6B-A6A1-DF6030A011D3}"/>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074" name="Rectangle 11">
            <a:extLst>
              <a:ext uri="{FF2B5EF4-FFF2-40B4-BE49-F238E27FC236}">
                <a16:creationId xmlns:a16="http://schemas.microsoft.com/office/drawing/2014/main" id="{6718905D-7D61-47FC-9AAD-D413703404BA}"/>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075" name="Rectangle 12">
            <a:extLst>
              <a:ext uri="{FF2B5EF4-FFF2-40B4-BE49-F238E27FC236}">
                <a16:creationId xmlns:a16="http://schemas.microsoft.com/office/drawing/2014/main" id="{EA7F4EDB-4E13-4800-AA85-82F8075137CD}"/>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076" name="Rectangle 13">
            <a:extLst>
              <a:ext uri="{FF2B5EF4-FFF2-40B4-BE49-F238E27FC236}">
                <a16:creationId xmlns:a16="http://schemas.microsoft.com/office/drawing/2014/main" id="{90399BF5-170A-4EDB-A30C-B61AD6D0EE50}"/>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077" name="Rectangle 14">
            <a:extLst>
              <a:ext uri="{FF2B5EF4-FFF2-40B4-BE49-F238E27FC236}">
                <a16:creationId xmlns:a16="http://schemas.microsoft.com/office/drawing/2014/main" id="{732BE042-4F49-4ADD-A872-BB626651BE67}"/>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078" name="Line 15">
            <a:extLst>
              <a:ext uri="{FF2B5EF4-FFF2-40B4-BE49-F238E27FC236}">
                <a16:creationId xmlns:a16="http://schemas.microsoft.com/office/drawing/2014/main" id="{E4D39544-D770-4F4F-95DD-AA47D05FC4AA}"/>
              </a:ext>
            </a:extLst>
          </p:cNvPr>
          <p:cNvSpPr>
            <a:spLocks noChangeShapeType="1"/>
          </p:cNvSpPr>
          <p:nvPr/>
        </p:nvSpPr>
        <p:spPr bwMode="auto">
          <a:xfrm>
            <a:off x="5292725" y="1944688"/>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079" name="Line 16">
            <a:extLst>
              <a:ext uri="{FF2B5EF4-FFF2-40B4-BE49-F238E27FC236}">
                <a16:creationId xmlns:a16="http://schemas.microsoft.com/office/drawing/2014/main" id="{DE8997E4-32F9-46C4-8CE9-0AC37E5478A8}"/>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080" name="Line 17">
            <a:extLst>
              <a:ext uri="{FF2B5EF4-FFF2-40B4-BE49-F238E27FC236}">
                <a16:creationId xmlns:a16="http://schemas.microsoft.com/office/drawing/2014/main" id="{7CAFCEBD-BC61-4DC1-9B8A-AA0B84AB067F}"/>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610" name="Text Box 18">
            <a:extLst>
              <a:ext uri="{FF2B5EF4-FFF2-40B4-BE49-F238E27FC236}">
                <a16:creationId xmlns:a16="http://schemas.microsoft.com/office/drawing/2014/main" id="{74F3E71B-71C4-467B-B464-51BA4CA2217D}"/>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10611" name="Text Box 19">
            <a:extLst>
              <a:ext uri="{FF2B5EF4-FFF2-40B4-BE49-F238E27FC236}">
                <a16:creationId xmlns:a16="http://schemas.microsoft.com/office/drawing/2014/main" id="{7B09511B-18F3-4F3F-951C-5373F11F83B8}"/>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10612" name="Text Box 20">
            <a:extLst>
              <a:ext uri="{FF2B5EF4-FFF2-40B4-BE49-F238E27FC236}">
                <a16:creationId xmlns:a16="http://schemas.microsoft.com/office/drawing/2014/main" id="{F6E54EFD-BDC1-43A6-B0CD-916C0B78536B}"/>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10613" name="Text Box 21">
            <a:extLst>
              <a:ext uri="{FF2B5EF4-FFF2-40B4-BE49-F238E27FC236}">
                <a16:creationId xmlns:a16="http://schemas.microsoft.com/office/drawing/2014/main" id="{467E98B4-E7F0-4697-8521-FB6A68419E3F}"/>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10614" name="Text Box 22">
            <a:extLst>
              <a:ext uri="{FF2B5EF4-FFF2-40B4-BE49-F238E27FC236}">
                <a16:creationId xmlns:a16="http://schemas.microsoft.com/office/drawing/2014/main" id="{F062272C-E042-46F7-AAE2-422033551BD6}"/>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10615" name="Text Box 23">
            <a:extLst>
              <a:ext uri="{FF2B5EF4-FFF2-40B4-BE49-F238E27FC236}">
                <a16:creationId xmlns:a16="http://schemas.microsoft.com/office/drawing/2014/main" id="{4076EC0F-E319-4049-B346-45D6E9210130}"/>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10616" name="Text Box 24">
            <a:extLst>
              <a:ext uri="{FF2B5EF4-FFF2-40B4-BE49-F238E27FC236}">
                <a16:creationId xmlns:a16="http://schemas.microsoft.com/office/drawing/2014/main" id="{9B271D91-87E5-4FCF-98C8-CFA81ECCFE76}"/>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88088" name="Line 25">
            <a:extLst>
              <a:ext uri="{FF2B5EF4-FFF2-40B4-BE49-F238E27FC236}">
                <a16:creationId xmlns:a16="http://schemas.microsoft.com/office/drawing/2014/main" id="{CE8BD0CF-D06E-434B-B881-1F31F8787934}"/>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089" name="Rectangle 26">
            <a:extLst>
              <a:ext uri="{FF2B5EF4-FFF2-40B4-BE49-F238E27FC236}">
                <a16:creationId xmlns:a16="http://schemas.microsoft.com/office/drawing/2014/main" id="{9D5069DF-D706-420B-BD99-8184134AD648}"/>
              </a:ext>
            </a:extLst>
          </p:cNvPr>
          <p:cNvSpPr>
            <a:spLocks noChangeArrowheads="1"/>
          </p:cNvSpPr>
          <p:nvPr/>
        </p:nvSpPr>
        <p:spPr bwMode="auto">
          <a:xfrm>
            <a:off x="4064000" y="5829300"/>
            <a:ext cx="43307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090" name="Line 27">
            <a:extLst>
              <a:ext uri="{FF2B5EF4-FFF2-40B4-BE49-F238E27FC236}">
                <a16:creationId xmlns:a16="http://schemas.microsoft.com/office/drawing/2014/main" id="{294A335E-6E02-49F1-B156-587B7D0FA3F9}"/>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091" name="Line 28">
            <a:extLst>
              <a:ext uri="{FF2B5EF4-FFF2-40B4-BE49-F238E27FC236}">
                <a16:creationId xmlns:a16="http://schemas.microsoft.com/office/drawing/2014/main" id="{8ADFE709-4B75-4590-8C4E-942F1F9E08A1}"/>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092" name="Line 29">
            <a:extLst>
              <a:ext uri="{FF2B5EF4-FFF2-40B4-BE49-F238E27FC236}">
                <a16:creationId xmlns:a16="http://schemas.microsoft.com/office/drawing/2014/main" id="{F21CD44B-97A8-4655-8F7D-45E158AD9B77}"/>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093" name="Line 30">
            <a:extLst>
              <a:ext uri="{FF2B5EF4-FFF2-40B4-BE49-F238E27FC236}">
                <a16:creationId xmlns:a16="http://schemas.microsoft.com/office/drawing/2014/main" id="{58CB28CE-7C17-4937-8D2E-5FE68F511528}"/>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094" name="Line 31">
            <a:extLst>
              <a:ext uri="{FF2B5EF4-FFF2-40B4-BE49-F238E27FC236}">
                <a16:creationId xmlns:a16="http://schemas.microsoft.com/office/drawing/2014/main" id="{971683CB-C677-494C-937B-58129E505B10}"/>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095" name="Line 32">
            <a:extLst>
              <a:ext uri="{FF2B5EF4-FFF2-40B4-BE49-F238E27FC236}">
                <a16:creationId xmlns:a16="http://schemas.microsoft.com/office/drawing/2014/main" id="{CB5189E3-94DB-4F4A-B9FE-11AF7F70C878}"/>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096" name="Line 33">
            <a:extLst>
              <a:ext uri="{FF2B5EF4-FFF2-40B4-BE49-F238E27FC236}">
                <a16:creationId xmlns:a16="http://schemas.microsoft.com/office/drawing/2014/main" id="{8DF6F4BF-5BBB-4D09-A158-010A40BF80C4}"/>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097" name="Line 34">
            <a:extLst>
              <a:ext uri="{FF2B5EF4-FFF2-40B4-BE49-F238E27FC236}">
                <a16:creationId xmlns:a16="http://schemas.microsoft.com/office/drawing/2014/main" id="{4DE2F38A-A5B8-4D03-AEFC-C687DCD52677}"/>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098" name="Line 35">
            <a:extLst>
              <a:ext uri="{FF2B5EF4-FFF2-40B4-BE49-F238E27FC236}">
                <a16:creationId xmlns:a16="http://schemas.microsoft.com/office/drawing/2014/main" id="{5068DD2E-1193-47BF-9873-21E7F4E55625}"/>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099" name="Line 36">
            <a:extLst>
              <a:ext uri="{FF2B5EF4-FFF2-40B4-BE49-F238E27FC236}">
                <a16:creationId xmlns:a16="http://schemas.microsoft.com/office/drawing/2014/main" id="{D79106CF-2668-4B61-BDBA-76CDB6D4B880}"/>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100" name="Line 37">
            <a:extLst>
              <a:ext uri="{FF2B5EF4-FFF2-40B4-BE49-F238E27FC236}">
                <a16:creationId xmlns:a16="http://schemas.microsoft.com/office/drawing/2014/main" id="{D9B8E00C-43B3-4916-8632-286249CA71C9}"/>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101" name="Line 38">
            <a:extLst>
              <a:ext uri="{FF2B5EF4-FFF2-40B4-BE49-F238E27FC236}">
                <a16:creationId xmlns:a16="http://schemas.microsoft.com/office/drawing/2014/main" id="{BA9962F5-1526-4892-A670-EA895864779F}"/>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631" name="Text Box 39">
            <a:extLst>
              <a:ext uri="{FF2B5EF4-FFF2-40B4-BE49-F238E27FC236}">
                <a16:creationId xmlns:a16="http://schemas.microsoft.com/office/drawing/2014/main" id="{AD94868A-26CE-446D-9A6E-FA88E2D1EDA3}"/>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0632" name="Text Box 40">
            <a:extLst>
              <a:ext uri="{FF2B5EF4-FFF2-40B4-BE49-F238E27FC236}">
                <a16:creationId xmlns:a16="http://schemas.microsoft.com/office/drawing/2014/main" id="{B5F70571-A717-4AF0-9456-05DFC7EB166D}"/>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0633" name="Text Box 41">
            <a:extLst>
              <a:ext uri="{FF2B5EF4-FFF2-40B4-BE49-F238E27FC236}">
                <a16:creationId xmlns:a16="http://schemas.microsoft.com/office/drawing/2014/main" id="{B9DF60C4-D7AF-4BB0-B48C-E46CBA9D5ED1}"/>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0634" name="Text Box 42">
            <a:extLst>
              <a:ext uri="{FF2B5EF4-FFF2-40B4-BE49-F238E27FC236}">
                <a16:creationId xmlns:a16="http://schemas.microsoft.com/office/drawing/2014/main" id="{524C8C46-F9C1-4676-9DD1-11DDD3B480FF}"/>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0635" name="Text Box 43">
            <a:extLst>
              <a:ext uri="{FF2B5EF4-FFF2-40B4-BE49-F238E27FC236}">
                <a16:creationId xmlns:a16="http://schemas.microsoft.com/office/drawing/2014/main" id="{CE5AE586-BB0D-4D6B-A503-450F100BD258}"/>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88107" name="Group 44">
            <a:extLst>
              <a:ext uri="{FF2B5EF4-FFF2-40B4-BE49-F238E27FC236}">
                <a16:creationId xmlns:a16="http://schemas.microsoft.com/office/drawing/2014/main" id="{86A51816-5A2A-47AE-A13D-795172E81380}"/>
              </a:ext>
            </a:extLst>
          </p:cNvPr>
          <p:cNvGrpSpPr>
            <a:grpSpLocks/>
          </p:cNvGrpSpPr>
          <p:nvPr/>
        </p:nvGrpSpPr>
        <p:grpSpPr bwMode="auto">
          <a:xfrm>
            <a:off x="2808288" y="6003925"/>
            <a:ext cx="204787" cy="730250"/>
            <a:chOff x="3204" y="3720"/>
            <a:chExt cx="113" cy="420"/>
          </a:xfrm>
        </p:grpSpPr>
        <p:grpSp>
          <p:nvGrpSpPr>
            <p:cNvPr id="88185" name="Group 45">
              <a:extLst>
                <a:ext uri="{FF2B5EF4-FFF2-40B4-BE49-F238E27FC236}">
                  <a16:creationId xmlns:a16="http://schemas.microsoft.com/office/drawing/2014/main" id="{63E8D989-0520-4B57-BA3D-0E95AA7FE7CA}"/>
                </a:ext>
              </a:extLst>
            </p:cNvPr>
            <p:cNvGrpSpPr>
              <a:grpSpLocks/>
            </p:cNvGrpSpPr>
            <p:nvPr/>
          </p:nvGrpSpPr>
          <p:grpSpPr bwMode="auto">
            <a:xfrm>
              <a:off x="3204" y="3720"/>
              <a:ext cx="113" cy="420"/>
              <a:chOff x="3204" y="3708"/>
              <a:chExt cx="113" cy="420"/>
            </a:xfrm>
          </p:grpSpPr>
          <p:sp>
            <p:nvSpPr>
              <p:cNvPr id="88190" name="AutoShape 46">
                <a:extLst>
                  <a:ext uri="{FF2B5EF4-FFF2-40B4-BE49-F238E27FC236}">
                    <a16:creationId xmlns:a16="http://schemas.microsoft.com/office/drawing/2014/main" id="{BDEDD85F-8B49-4FB8-A019-744CB115BCBB}"/>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191" name="Oval 47">
                <a:extLst>
                  <a:ext uri="{FF2B5EF4-FFF2-40B4-BE49-F238E27FC236}">
                    <a16:creationId xmlns:a16="http://schemas.microsoft.com/office/drawing/2014/main" id="{6A7EA1D1-560B-413D-8170-FD26905AB6DA}"/>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88186" name="Line 48">
              <a:extLst>
                <a:ext uri="{FF2B5EF4-FFF2-40B4-BE49-F238E27FC236}">
                  <a16:creationId xmlns:a16="http://schemas.microsoft.com/office/drawing/2014/main" id="{B80AA162-A629-44DB-A34F-7B97EFE6EBC0}"/>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187" name="Line 49">
              <a:extLst>
                <a:ext uri="{FF2B5EF4-FFF2-40B4-BE49-F238E27FC236}">
                  <a16:creationId xmlns:a16="http://schemas.microsoft.com/office/drawing/2014/main" id="{293D1BDC-45DC-4E80-B760-172FE0AB445B}"/>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188" name="Line 50">
              <a:extLst>
                <a:ext uri="{FF2B5EF4-FFF2-40B4-BE49-F238E27FC236}">
                  <a16:creationId xmlns:a16="http://schemas.microsoft.com/office/drawing/2014/main" id="{39C20106-2C4C-410F-BF04-C62ED43EB6A6}"/>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189" name="Oval 51">
              <a:extLst>
                <a:ext uri="{FF2B5EF4-FFF2-40B4-BE49-F238E27FC236}">
                  <a16:creationId xmlns:a16="http://schemas.microsoft.com/office/drawing/2014/main" id="{509A2E48-E4CE-473E-A757-07EDE9FC6ADC}"/>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88108" name="Group 52">
            <a:extLst>
              <a:ext uri="{FF2B5EF4-FFF2-40B4-BE49-F238E27FC236}">
                <a16:creationId xmlns:a16="http://schemas.microsoft.com/office/drawing/2014/main" id="{D1BB96EC-F263-48B9-9265-6C6E5A7E0C16}"/>
              </a:ext>
            </a:extLst>
          </p:cNvPr>
          <p:cNvGrpSpPr>
            <a:grpSpLocks/>
          </p:cNvGrpSpPr>
          <p:nvPr/>
        </p:nvGrpSpPr>
        <p:grpSpPr bwMode="auto">
          <a:xfrm>
            <a:off x="3084513" y="5870575"/>
            <a:ext cx="268287" cy="571500"/>
            <a:chOff x="3248" y="3589"/>
            <a:chExt cx="169" cy="360"/>
          </a:xfrm>
        </p:grpSpPr>
        <p:sp>
          <p:nvSpPr>
            <p:cNvPr id="88182" name="Rectangle 53">
              <a:extLst>
                <a:ext uri="{FF2B5EF4-FFF2-40B4-BE49-F238E27FC236}">
                  <a16:creationId xmlns:a16="http://schemas.microsoft.com/office/drawing/2014/main" id="{72058021-DC1B-4C87-977F-991FD6A2B702}"/>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183" name="Text Box 54">
              <a:extLst>
                <a:ext uri="{FF2B5EF4-FFF2-40B4-BE49-F238E27FC236}">
                  <a16:creationId xmlns:a16="http://schemas.microsoft.com/office/drawing/2014/main" id="{A5A5C305-90F7-4A60-840A-2ACECB9A82B6}"/>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4</a:t>
              </a:r>
            </a:p>
          </p:txBody>
        </p:sp>
        <p:sp>
          <p:nvSpPr>
            <p:cNvPr id="88184" name="Line 55">
              <a:extLst>
                <a:ext uri="{FF2B5EF4-FFF2-40B4-BE49-F238E27FC236}">
                  <a16:creationId xmlns:a16="http://schemas.microsoft.com/office/drawing/2014/main" id="{398B3334-58C7-4B3C-B7D5-979328F12076}"/>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88109" name="Group 56">
            <a:extLst>
              <a:ext uri="{FF2B5EF4-FFF2-40B4-BE49-F238E27FC236}">
                <a16:creationId xmlns:a16="http://schemas.microsoft.com/office/drawing/2014/main" id="{84693D3C-8780-4474-9AC0-01443E82FDEE}"/>
              </a:ext>
            </a:extLst>
          </p:cNvPr>
          <p:cNvGrpSpPr>
            <a:grpSpLocks/>
          </p:cNvGrpSpPr>
          <p:nvPr/>
        </p:nvGrpSpPr>
        <p:grpSpPr bwMode="auto">
          <a:xfrm>
            <a:off x="2108200" y="5995988"/>
            <a:ext cx="192088" cy="730250"/>
            <a:chOff x="3204" y="3720"/>
            <a:chExt cx="113" cy="420"/>
          </a:xfrm>
        </p:grpSpPr>
        <p:grpSp>
          <p:nvGrpSpPr>
            <p:cNvPr id="88175" name="Group 57">
              <a:extLst>
                <a:ext uri="{FF2B5EF4-FFF2-40B4-BE49-F238E27FC236}">
                  <a16:creationId xmlns:a16="http://schemas.microsoft.com/office/drawing/2014/main" id="{D88E1447-16EA-4AFA-84F1-C682B946F843}"/>
                </a:ext>
              </a:extLst>
            </p:cNvPr>
            <p:cNvGrpSpPr>
              <a:grpSpLocks/>
            </p:cNvGrpSpPr>
            <p:nvPr/>
          </p:nvGrpSpPr>
          <p:grpSpPr bwMode="auto">
            <a:xfrm>
              <a:off x="3204" y="3720"/>
              <a:ext cx="113" cy="420"/>
              <a:chOff x="3204" y="3708"/>
              <a:chExt cx="113" cy="420"/>
            </a:xfrm>
          </p:grpSpPr>
          <p:sp>
            <p:nvSpPr>
              <p:cNvPr id="88180" name="AutoShape 58">
                <a:extLst>
                  <a:ext uri="{FF2B5EF4-FFF2-40B4-BE49-F238E27FC236}">
                    <a16:creationId xmlns:a16="http://schemas.microsoft.com/office/drawing/2014/main" id="{F500DC59-20DD-48CC-B9F3-37DDCAC17C04}"/>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181" name="Oval 59">
                <a:extLst>
                  <a:ext uri="{FF2B5EF4-FFF2-40B4-BE49-F238E27FC236}">
                    <a16:creationId xmlns:a16="http://schemas.microsoft.com/office/drawing/2014/main" id="{FA52FFF4-A892-4ABA-B220-ACE33C5AFA6D}"/>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88176" name="Line 60">
              <a:extLst>
                <a:ext uri="{FF2B5EF4-FFF2-40B4-BE49-F238E27FC236}">
                  <a16:creationId xmlns:a16="http://schemas.microsoft.com/office/drawing/2014/main" id="{55257F59-B8A3-4197-A58D-E91FE8FEDD67}"/>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177" name="Line 61">
              <a:extLst>
                <a:ext uri="{FF2B5EF4-FFF2-40B4-BE49-F238E27FC236}">
                  <a16:creationId xmlns:a16="http://schemas.microsoft.com/office/drawing/2014/main" id="{3C1FAFA3-E927-4D48-9724-431C558F0615}"/>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178" name="Line 62">
              <a:extLst>
                <a:ext uri="{FF2B5EF4-FFF2-40B4-BE49-F238E27FC236}">
                  <a16:creationId xmlns:a16="http://schemas.microsoft.com/office/drawing/2014/main" id="{934A31FC-2CE6-45CF-AE5A-1D3C62DD38DD}"/>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179" name="Oval 63">
              <a:extLst>
                <a:ext uri="{FF2B5EF4-FFF2-40B4-BE49-F238E27FC236}">
                  <a16:creationId xmlns:a16="http://schemas.microsoft.com/office/drawing/2014/main" id="{7A923BD1-4BD7-469E-8CDF-D7C8BF28592A}"/>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10658" name="Text Box 66">
            <a:extLst>
              <a:ext uri="{FF2B5EF4-FFF2-40B4-BE49-F238E27FC236}">
                <a16:creationId xmlns:a16="http://schemas.microsoft.com/office/drawing/2014/main" id="{EBCF2595-99D0-4A03-B4DA-CA4098387A74}"/>
              </a:ext>
            </a:extLst>
          </p:cNvPr>
          <p:cNvSpPr txBox="1">
            <a:spLocks noChangeArrowheads="1"/>
          </p:cNvSpPr>
          <p:nvPr/>
        </p:nvSpPr>
        <p:spPr bwMode="auto">
          <a:xfrm>
            <a:off x="234462" y="152400"/>
            <a:ext cx="8682892"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defRPr/>
            </a:pPr>
            <a:r>
              <a:rPr lang="en-US" sz="4000" dirty="0">
                <a:solidFill>
                  <a:srgbClr val="FFCC00"/>
                </a:solidFill>
                <a:effectLst>
                  <a:outerShdw blurRad="38100" dist="38100" dir="2700000" algn="tl">
                    <a:srgbClr val="000000"/>
                  </a:outerShdw>
                </a:effectLst>
                <a:latin typeface="Arial" charset="0"/>
              </a:rPr>
              <a:t>    Swinging Gate Mechanics - 7 Man</a:t>
            </a:r>
          </a:p>
        </p:txBody>
      </p:sp>
      <p:grpSp>
        <p:nvGrpSpPr>
          <p:cNvPr id="88111" name="Group 67">
            <a:extLst>
              <a:ext uri="{FF2B5EF4-FFF2-40B4-BE49-F238E27FC236}">
                <a16:creationId xmlns:a16="http://schemas.microsoft.com/office/drawing/2014/main" id="{AF947DA9-75F6-45F3-AE33-D14D94457D9B}"/>
              </a:ext>
            </a:extLst>
          </p:cNvPr>
          <p:cNvGrpSpPr>
            <a:grpSpLocks/>
          </p:cNvGrpSpPr>
          <p:nvPr/>
        </p:nvGrpSpPr>
        <p:grpSpPr bwMode="auto">
          <a:xfrm>
            <a:off x="442913" y="2921000"/>
            <a:ext cx="612775" cy="457200"/>
            <a:chOff x="2359" y="3560"/>
            <a:chExt cx="386" cy="288"/>
          </a:xfrm>
        </p:grpSpPr>
        <p:sp>
          <p:nvSpPr>
            <p:cNvPr id="88173" name="Rectangle 68">
              <a:extLst>
                <a:ext uri="{FF2B5EF4-FFF2-40B4-BE49-F238E27FC236}">
                  <a16:creationId xmlns:a16="http://schemas.microsoft.com/office/drawing/2014/main" id="{F9956437-04D3-4583-B6F8-6A786A38AD0E}"/>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174" name="Text Box 69">
              <a:extLst>
                <a:ext uri="{FF2B5EF4-FFF2-40B4-BE49-F238E27FC236}">
                  <a16:creationId xmlns:a16="http://schemas.microsoft.com/office/drawing/2014/main" id="{0CD67611-4564-4102-A8CC-4B2F13F609ED}"/>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FJ</a:t>
              </a:r>
            </a:p>
          </p:txBody>
        </p:sp>
      </p:grpSp>
      <p:grpSp>
        <p:nvGrpSpPr>
          <p:cNvPr id="88112" name="Group 70">
            <a:extLst>
              <a:ext uri="{FF2B5EF4-FFF2-40B4-BE49-F238E27FC236}">
                <a16:creationId xmlns:a16="http://schemas.microsoft.com/office/drawing/2014/main" id="{55936668-B9B8-4D68-981C-088B8F5F7265}"/>
              </a:ext>
            </a:extLst>
          </p:cNvPr>
          <p:cNvGrpSpPr>
            <a:grpSpLocks/>
          </p:cNvGrpSpPr>
          <p:nvPr/>
        </p:nvGrpSpPr>
        <p:grpSpPr bwMode="auto">
          <a:xfrm>
            <a:off x="1544638" y="3282950"/>
            <a:ext cx="442912" cy="471488"/>
            <a:chOff x="3796" y="2871"/>
            <a:chExt cx="279" cy="297"/>
          </a:xfrm>
        </p:grpSpPr>
        <p:sp>
          <p:nvSpPr>
            <p:cNvPr id="88171" name="Rectangle 71">
              <a:extLst>
                <a:ext uri="{FF2B5EF4-FFF2-40B4-BE49-F238E27FC236}">
                  <a16:creationId xmlns:a16="http://schemas.microsoft.com/office/drawing/2014/main" id="{5583ED04-0376-4F4A-A72B-924D4B3145AF}"/>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172" name="Text Box 72">
              <a:extLst>
                <a:ext uri="{FF2B5EF4-FFF2-40B4-BE49-F238E27FC236}">
                  <a16:creationId xmlns:a16="http://schemas.microsoft.com/office/drawing/2014/main" id="{188A066B-BA82-46C6-97B1-FA8227A9D280}"/>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22577" name="Group 73">
            <a:extLst>
              <a:ext uri="{FF2B5EF4-FFF2-40B4-BE49-F238E27FC236}">
                <a16:creationId xmlns:a16="http://schemas.microsoft.com/office/drawing/2014/main" id="{93DCEAEA-FC5F-4C51-B635-B0FE32AF7F8D}"/>
              </a:ext>
            </a:extLst>
          </p:cNvPr>
          <p:cNvGrpSpPr>
            <a:grpSpLocks/>
          </p:cNvGrpSpPr>
          <p:nvPr/>
        </p:nvGrpSpPr>
        <p:grpSpPr bwMode="auto">
          <a:xfrm>
            <a:off x="1462088" y="4035425"/>
            <a:ext cx="612775" cy="457200"/>
            <a:chOff x="1939" y="3560"/>
            <a:chExt cx="386" cy="288"/>
          </a:xfrm>
        </p:grpSpPr>
        <p:sp>
          <p:nvSpPr>
            <p:cNvPr id="88169" name="Rectangle 74">
              <a:extLst>
                <a:ext uri="{FF2B5EF4-FFF2-40B4-BE49-F238E27FC236}">
                  <a16:creationId xmlns:a16="http://schemas.microsoft.com/office/drawing/2014/main" id="{EA29BA3B-D103-4BD7-8692-5AE137E4EACB}"/>
                </a:ext>
              </a:extLst>
            </p:cNvPr>
            <p:cNvSpPr>
              <a:spLocks noChangeArrowheads="1"/>
            </p:cNvSpPr>
            <p:nvPr/>
          </p:nvSpPr>
          <p:spPr bwMode="auto">
            <a:xfrm>
              <a:off x="1989"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170" name="Text Box 75">
              <a:extLst>
                <a:ext uri="{FF2B5EF4-FFF2-40B4-BE49-F238E27FC236}">
                  <a16:creationId xmlns:a16="http://schemas.microsoft.com/office/drawing/2014/main" id="{57232105-1D38-420E-8429-774E809D1BAC}"/>
                </a:ext>
              </a:extLst>
            </p:cNvPr>
            <p:cNvSpPr txBox="1">
              <a:spLocks noChangeArrowheads="1"/>
            </p:cNvSpPr>
            <p:nvPr/>
          </p:nvSpPr>
          <p:spPr bwMode="auto">
            <a:xfrm>
              <a:off x="193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SJ</a:t>
              </a:r>
            </a:p>
          </p:txBody>
        </p:sp>
      </p:grpSp>
      <p:grpSp>
        <p:nvGrpSpPr>
          <p:cNvPr id="88114" name="Group 76">
            <a:extLst>
              <a:ext uri="{FF2B5EF4-FFF2-40B4-BE49-F238E27FC236}">
                <a16:creationId xmlns:a16="http://schemas.microsoft.com/office/drawing/2014/main" id="{E2EF68C8-03FA-494B-AB89-FE47017997C3}"/>
              </a:ext>
            </a:extLst>
          </p:cNvPr>
          <p:cNvGrpSpPr>
            <a:grpSpLocks/>
          </p:cNvGrpSpPr>
          <p:nvPr/>
        </p:nvGrpSpPr>
        <p:grpSpPr bwMode="auto">
          <a:xfrm>
            <a:off x="4397375" y="4416425"/>
            <a:ext cx="442913" cy="471488"/>
            <a:chOff x="3796" y="2871"/>
            <a:chExt cx="279" cy="297"/>
          </a:xfrm>
        </p:grpSpPr>
        <p:sp>
          <p:nvSpPr>
            <p:cNvPr id="88167" name="Rectangle 77">
              <a:extLst>
                <a:ext uri="{FF2B5EF4-FFF2-40B4-BE49-F238E27FC236}">
                  <a16:creationId xmlns:a16="http://schemas.microsoft.com/office/drawing/2014/main" id="{9CE0357B-0E3F-412F-97B1-5CD0C6343FF5}"/>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168" name="Text Box 78">
              <a:extLst>
                <a:ext uri="{FF2B5EF4-FFF2-40B4-BE49-F238E27FC236}">
                  <a16:creationId xmlns:a16="http://schemas.microsoft.com/office/drawing/2014/main" id="{79FE7DDA-4FE9-42EE-9698-5AB396B240A6}"/>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88115" name="Group 79">
            <a:extLst>
              <a:ext uri="{FF2B5EF4-FFF2-40B4-BE49-F238E27FC236}">
                <a16:creationId xmlns:a16="http://schemas.microsoft.com/office/drawing/2014/main" id="{F8C970C7-A6D8-45B4-960D-F5BF6A50F50B}"/>
              </a:ext>
            </a:extLst>
          </p:cNvPr>
          <p:cNvGrpSpPr>
            <a:grpSpLocks/>
          </p:cNvGrpSpPr>
          <p:nvPr/>
        </p:nvGrpSpPr>
        <p:grpSpPr bwMode="auto">
          <a:xfrm>
            <a:off x="2238375" y="5783263"/>
            <a:ext cx="612775" cy="457200"/>
            <a:chOff x="2359" y="3560"/>
            <a:chExt cx="386" cy="288"/>
          </a:xfrm>
        </p:grpSpPr>
        <p:sp>
          <p:nvSpPr>
            <p:cNvPr id="88165" name="Rectangle 80">
              <a:extLst>
                <a:ext uri="{FF2B5EF4-FFF2-40B4-BE49-F238E27FC236}">
                  <a16:creationId xmlns:a16="http://schemas.microsoft.com/office/drawing/2014/main" id="{0977E30C-E34C-4F3B-A600-EE56A3D18031}"/>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166" name="Text Box 81">
              <a:extLst>
                <a:ext uri="{FF2B5EF4-FFF2-40B4-BE49-F238E27FC236}">
                  <a16:creationId xmlns:a16="http://schemas.microsoft.com/office/drawing/2014/main" id="{416944BB-6EA4-43F8-A05B-459AA69DD8C9}"/>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88116" name="Group 82">
            <a:extLst>
              <a:ext uri="{FF2B5EF4-FFF2-40B4-BE49-F238E27FC236}">
                <a16:creationId xmlns:a16="http://schemas.microsoft.com/office/drawing/2014/main" id="{93F789E3-6358-4C31-939F-B05ADA284CF1}"/>
              </a:ext>
            </a:extLst>
          </p:cNvPr>
          <p:cNvGrpSpPr>
            <a:grpSpLocks/>
          </p:cNvGrpSpPr>
          <p:nvPr/>
        </p:nvGrpSpPr>
        <p:grpSpPr bwMode="auto">
          <a:xfrm>
            <a:off x="2282825" y="1363663"/>
            <a:ext cx="695325" cy="471487"/>
            <a:chOff x="598" y="1763"/>
            <a:chExt cx="438" cy="297"/>
          </a:xfrm>
        </p:grpSpPr>
        <p:sp>
          <p:nvSpPr>
            <p:cNvPr id="88163" name="Rectangle 83">
              <a:extLst>
                <a:ext uri="{FF2B5EF4-FFF2-40B4-BE49-F238E27FC236}">
                  <a16:creationId xmlns:a16="http://schemas.microsoft.com/office/drawing/2014/main" id="{77A05C7C-D820-4929-8248-80C0D94097E9}"/>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164" name="Text Box 84">
              <a:extLst>
                <a:ext uri="{FF2B5EF4-FFF2-40B4-BE49-F238E27FC236}">
                  <a16:creationId xmlns:a16="http://schemas.microsoft.com/office/drawing/2014/main" id="{360520C6-51A4-4155-9DDA-C4650C6DDB33}"/>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88117" name="Group 85">
            <a:extLst>
              <a:ext uri="{FF2B5EF4-FFF2-40B4-BE49-F238E27FC236}">
                <a16:creationId xmlns:a16="http://schemas.microsoft.com/office/drawing/2014/main" id="{C60FE57C-6EDA-4880-BF4C-2BAB2B53EE96}"/>
              </a:ext>
            </a:extLst>
          </p:cNvPr>
          <p:cNvGrpSpPr>
            <a:grpSpLocks/>
          </p:cNvGrpSpPr>
          <p:nvPr/>
        </p:nvGrpSpPr>
        <p:grpSpPr bwMode="auto">
          <a:xfrm>
            <a:off x="414338" y="4248150"/>
            <a:ext cx="600075" cy="496888"/>
            <a:chOff x="589" y="2670"/>
            <a:chExt cx="378" cy="297"/>
          </a:xfrm>
        </p:grpSpPr>
        <p:sp>
          <p:nvSpPr>
            <p:cNvPr id="88161" name="Rectangle 86">
              <a:extLst>
                <a:ext uri="{FF2B5EF4-FFF2-40B4-BE49-F238E27FC236}">
                  <a16:creationId xmlns:a16="http://schemas.microsoft.com/office/drawing/2014/main" id="{9ADA9292-4194-4A7C-A7FB-0D919886CBD9}"/>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162" name="Text Box 87">
              <a:extLst>
                <a:ext uri="{FF2B5EF4-FFF2-40B4-BE49-F238E27FC236}">
                  <a16:creationId xmlns:a16="http://schemas.microsoft.com/office/drawing/2014/main" id="{435ABBBC-8A27-4C59-855B-A880245300D4}"/>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88118" name="Rectangle 88">
            <a:extLst>
              <a:ext uri="{FF2B5EF4-FFF2-40B4-BE49-F238E27FC236}">
                <a16:creationId xmlns:a16="http://schemas.microsoft.com/office/drawing/2014/main" id="{D1D03D01-2E0F-4517-BD4A-FAF7CAED020F}"/>
              </a:ext>
            </a:extLst>
          </p:cNvPr>
          <p:cNvSpPr>
            <a:spLocks noChangeAspect="1" noChangeArrowheads="1"/>
          </p:cNvSpPr>
          <p:nvPr/>
        </p:nvSpPr>
        <p:spPr bwMode="auto">
          <a:xfrm>
            <a:off x="2417763" y="36830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119" name="Oval 89">
            <a:extLst>
              <a:ext uri="{FF2B5EF4-FFF2-40B4-BE49-F238E27FC236}">
                <a16:creationId xmlns:a16="http://schemas.microsoft.com/office/drawing/2014/main" id="{FCCDE548-A5C5-4936-8F03-5D39D5D5969D}"/>
              </a:ext>
            </a:extLst>
          </p:cNvPr>
          <p:cNvSpPr>
            <a:spLocks noChangeAspect="1" noChangeArrowheads="1"/>
          </p:cNvSpPr>
          <p:nvPr/>
        </p:nvSpPr>
        <p:spPr bwMode="auto">
          <a:xfrm>
            <a:off x="2454275" y="34163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120" name="Oval 90">
            <a:extLst>
              <a:ext uri="{FF2B5EF4-FFF2-40B4-BE49-F238E27FC236}">
                <a16:creationId xmlns:a16="http://schemas.microsoft.com/office/drawing/2014/main" id="{DE741EE1-45C8-4ADD-9E3C-EEEDBF892274}"/>
              </a:ext>
            </a:extLst>
          </p:cNvPr>
          <p:cNvSpPr>
            <a:spLocks noChangeAspect="1" noChangeArrowheads="1"/>
          </p:cNvSpPr>
          <p:nvPr/>
        </p:nvSpPr>
        <p:spPr bwMode="auto">
          <a:xfrm>
            <a:off x="2430463" y="31242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121" name="Oval 91">
            <a:extLst>
              <a:ext uri="{FF2B5EF4-FFF2-40B4-BE49-F238E27FC236}">
                <a16:creationId xmlns:a16="http://schemas.microsoft.com/office/drawing/2014/main" id="{7470A93D-4261-41E5-AE8F-976E43643663}"/>
              </a:ext>
            </a:extLst>
          </p:cNvPr>
          <p:cNvSpPr>
            <a:spLocks noChangeAspect="1" noChangeArrowheads="1"/>
          </p:cNvSpPr>
          <p:nvPr/>
        </p:nvSpPr>
        <p:spPr bwMode="auto">
          <a:xfrm>
            <a:off x="2419350" y="2579688"/>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122" name="Oval 92">
            <a:extLst>
              <a:ext uri="{FF2B5EF4-FFF2-40B4-BE49-F238E27FC236}">
                <a16:creationId xmlns:a16="http://schemas.microsoft.com/office/drawing/2014/main" id="{73255299-A4EC-4892-ACE6-B44B885BE69C}"/>
              </a:ext>
            </a:extLst>
          </p:cNvPr>
          <p:cNvSpPr>
            <a:spLocks noChangeAspect="1" noChangeArrowheads="1"/>
          </p:cNvSpPr>
          <p:nvPr/>
        </p:nvSpPr>
        <p:spPr bwMode="auto">
          <a:xfrm>
            <a:off x="2406650" y="2084388"/>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123" name="Oval 93">
            <a:extLst>
              <a:ext uri="{FF2B5EF4-FFF2-40B4-BE49-F238E27FC236}">
                <a16:creationId xmlns:a16="http://schemas.microsoft.com/office/drawing/2014/main" id="{BD58CAC5-E10B-47C7-B4D5-1811E2EF2A73}"/>
              </a:ext>
            </a:extLst>
          </p:cNvPr>
          <p:cNvSpPr>
            <a:spLocks noChangeAspect="1" noChangeArrowheads="1"/>
          </p:cNvSpPr>
          <p:nvPr/>
        </p:nvSpPr>
        <p:spPr bwMode="auto">
          <a:xfrm>
            <a:off x="3608388" y="3810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88124" name="Oval 94">
            <a:extLst>
              <a:ext uri="{FF2B5EF4-FFF2-40B4-BE49-F238E27FC236}">
                <a16:creationId xmlns:a16="http://schemas.microsoft.com/office/drawing/2014/main" id="{232AF880-7F11-4E70-B2C4-83271FE69184}"/>
              </a:ext>
            </a:extLst>
          </p:cNvPr>
          <p:cNvSpPr>
            <a:spLocks noChangeAspect="1" noChangeArrowheads="1"/>
          </p:cNvSpPr>
          <p:nvPr/>
        </p:nvSpPr>
        <p:spPr bwMode="auto">
          <a:xfrm>
            <a:off x="2824163" y="2606675"/>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88125" name="Group 95">
            <a:extLst>
              <a:ext uri="{FF2B5EF4-FFF2-40B4-BE49-F238E27FC236}">
                <a16:creationId xmlns:a16="http://schemas.microsoft.com/office/drawing/2014/main" id="{126FB74B-4C18-4CD3-8791-A13B73E6E2C1}"/>
              </a:ext>
            </a:extLst>
          </p:cNvPr>
          <p:cNvGrpSpPr>
            <a:grpSpLocks noChangeAspect="1"/>
          </p:cNvGrpSpPr>
          <p:nvPr/>
        </p:nvGrpSpPr>
        <p:grpSpPr bwMode="auto">
          <a:xfrm>
            <a:off x="2968625" y="2608263"/>
            <a:ext cx="542925" cy="336550"/>
            <a:chOff x="3058" y="2951"/>
            <a:chExt cx="428" cy="264"/>
          </a:xfrm>
        </p:grpSpPr>
        <p:sp>
          <p:nvSpPr>
            <p:cNvPr id="88159" name="Oval 96">
              <a:extLst>
                <a:ext uri="{FF2B5EF4-FFF2-40B4-BE49-F238E27FC236}">
                  <a16:creationId xmlns:a16="http://schemas.microsoft.com/office/drawing/2014/main" id="{395BF005-4F25-4761-9EA4-35A5A1960C47}"/>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160" name="Text Box 97">
              <a:extLst>
                <a:ext uri="{FF2B5EF4-FFF2-40B4-BE49-F238E27FC236}">
                  <a16:creationId xmlns:a16="http://schemas.microsoft.com/office/drawing/2014/main" id="{27F60709-2848-48E8-B7E7-4A37DB9DDB29}"/>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88126" name="Group 98">
            <a:extLst>
              <a:ext uri="{FF2B5EF4-FFF2-40B4-BE49-F238E27FC236}">
                <a16:creationId xmlns:a16="http://schemas.microsoft.com/office/drawing/2014/main" id="{F9E491AD-1E09-4AE2-868C-6815B5803488}"/>
              </a:ext>
            </a:extLst>
          </p:cNvPr>
          <p:cNvGrpSpPr>
            <a:grpSpLocks noChangeAspect="1"/>
          </p:cNvGrpSpPr>
          <p:nvPr/>
        </p:nvGrpSpPr>
        <p:grpSpPr bwMode="auto">
          <a:xfrm>
            <a:off x="2411413" y="2297113"/>
            <a:ext cx="287337" cy="336550"/>
            <a:chOff x="3264" y="1559"/>
            <a:chExt cx="226" cy="264"/>
          </a:xfrm>
        </p:grpSpPr>
        <p:sp>
          <p:nvSpPr>
            <p:cNvPr id="88157" name="Oval 99">
              <a:extLst>
                <a:ext uri="{FF2B5EF4-FFF2-40B4-BE49-F238E27FC236}">
                  <a16:creationId xmlns:a16="http://schemas.microsoft.com/office/drawing/2014/main" id="{590CEC41-2DFB-4979-9B87-639E63D0A05F}"/>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158" name="Text Box 100">
              <a:extLst>
                <a:ext uri="{FF2B5EF4-FFF2-40B4-BE49-F238E27FC236}">
                  <a16:creationId xmlns:a16="http://schemas.microsoft.com/office/drawing/2014/main" id="{F90FC96E-EFCB-4194-B72C-04EEAD9DF150}"/>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88127" name="Group 101">
            <a:extLst>
              <a:ext uri="{FF2B5EF4-FFF2-40B4-BE49-F238E27FC236}">
                <a16:creationId xmlns:a16="http://schemas.microsoft.com/office/drawing/2014/main" id="{F5B53FA8-DA16-4A5B-AA51-F0CDDAACB21B}"/>
              </a:ext>
            </a:extLst>
          </p:cNvPr>
          <p:cNvGrpSpPr>
            <a:grpSpLocks noChangeAspect="1"/>
          </p:cNvGrpSpPr>
          <p:nvPr/>
        </p:nvGrpSpPr>
        <p:grpSpPr bwMode="auto">
          <a:xfrm>
            <a:off x="2413000" y="2820988"/>
            <a:ext cx="274638" cy="336550"/>
            <a:chOff x="3855" y="2096"/>
            <a:chExt cx="217" cy="264"/>
          </a:xfrm>
        </p:grpSpPr>
        <p:sp>
          <p:nvSpPr>
            <p:cNvPr id="88155" name="Oval 102">
              <a:extLst>
                <a:ext uri="{FF2B5EF4-FFF2-40B4-BE49-F238E27FC236}">
                  <a16:creationId xmlns:a16="http://schemas.microsoft.com/office/drawing/2014/main" id="{7C659082-1DD8-4BFB-BA23-CDA241BA55AF}"/>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156" name="Text Box 103">
              <a:extLst>
                <a:ext uri="{FF2B5EF4-FFF2-40B4-BE49-F238E27FC236}">
                  <a16:creationId xmlns:a16="http://schemas.microsoft.com/office/drawing/2014/main" id="{6D986F7B-3C21-42C9-B802-856E7E441F83}"/>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88128" name="Group 104">
            <a:extLst>
              <a:ext uri="{FF2B5EF4-FFF2-40B4-BE49-F238E27FC236}">
                <a16:creationId xmlns:a16="http://schemas.microsoft.com/office/drawing/2014/main" id="{FF3AEA8B-83C1-4E99-95E4-7F9F6E965FC6}"/>
              </a:ext>
            </a:extLst>
          </p:cNvPr>
          <p:cNvGrpSpPr>
            <a:grpSpLocks noChangeAspect="1"/>
          </p:cNvGrpSpPr>
          <p:nvPr/>
        </p:nvGrpSpPr>
        <p:grpSpPr bwMode="auto">
          <a:xfrm>
            <a:off x="3348038" y="3533775"/>
            <a:ext cx="274637" cy="336550"/>
            <a:chOff x="3855" y="2096"/>
            <a:chExt cx="217" cy="264"/>
          </a:xfrm>
        </p:grpSpPr>
        <p:sp>
          <p:nvSpPr>
            <p:cNvPr id="88153" name="Oval 105">
              <a:extLst>
                <a:ext uri="{FF2B5EF4-FFF2-40B4-BE49-F238E27FC236}">
                  <a16:creationId xmlns:a16="http://schemas.microsoft.com/office/drawing/2014/main" id="{FA2E4624-A6DB-446D-9C29-2D3A631E7BB1}"/>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154" name="Text Box 106">
              <a:extLst>
                <a:ext uri="{FF2B5EF4-FFF2-40B4-BE49-F238E27FC236}">
                  <a16:creationId xmlns:a16="http://schemas.microsoft.com/office/drawing/2014/main" id="{F5FBEC53-229B-40A3-BA74-26211EAB1EA3}"/>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88129" name="Group 107">
            <a:extLst>
              <a:ext uri="{FF2B5EF4-FFF2-40B4-BE49-F238E27FC236}">
                <a16:creationId xmlns:a16="http://schemas.microsoft.com/office/drawing/2014/main" id="{388B1E4D-7505-489B-BBA3-FB1FA56260DA}"/>
              </a:ext>
            </a:extLst>
          </p:cNvPr>
          <p:cNvGrpSpPr>
            <a:grpSpLocks noChangeAspect="1"/>
          </p:cNvGrpSpPr>
          <p:nvPr/>
        </p:nvGrpSpPr>
        <p:grpSpPr bwMode="auto">
          <a:xfrm>
            <a:off x="2373313" y="3694113"/>
            <a:ext cx="357187" cy="211137"/>
            <a:chOff x="4240" y="2392"/>
            <a:chExt cx="244" cy="144"/>
          </a:xfrm>
        </p:grpSpPr>
        <p:sp>
          <p:nvSpPr>
            <p:cNvPr id="88147" name="AutoShape 108">
              <a:extLst>
                <a:ext uri="{FF2B5EF4-FFF2-40B4-BE49-F238E27FC236}">
                  <a16:creationId xmlns:a16="http://schemas.microsoft.com/office/drawing/2014/main" id="{99F2BFD7-ACBB-49A5-B7E7-FBFF161C88C1}"/>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88148" name="Line 109">
              <a:extLst>
                <a:ext uri="{FF2B5EF4-FFF2-40B4-BE49-F238E27FC236}">
                  <a16:creationId xmlns:a16="http://schemas.microsoft.com/office/drawing/2014/main" id="{80D99B09-6781-43E1-9D57-516D2A5E46E3}"/>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149" name="Line 110">
              <a:extLst>
                <a:ext uri="{FF2B5EF4-FFF2-40B4-BE49-F238E27FC236}">
                  <a16:creationId xmlns:a16="http://schemas.microsoft.com/office/drawing/2014/main" id="{FF330364-32A2-419B-A3D3-BE789DA7EF43}"/>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150" name="Line 111">
              <a:extLst>
                <a:ext uri="{FF2B5EF4-FFF2-40B4-BE49-F238E27FC236}">
                  <a16:creationId xmlns:a16="http://schemas.microsoft.com/office/drawing/2014/main" id="{A0DE9FA6-54ED-444B-AB4F-A6B9B4239C7B}"/>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151" name="Line 112">
              <a:extLst>
                <a:ext uri="{FF2B5EF4-FFF2-40B4-BE49-F238E27FC236}">
                  <a16:creationId xmlns:a16="http://schemas.microsoft.com/office/drawing/2014/main" id="{E3618BD2-BDA9-4D1E-AF02-C0779A539169}"/>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152" name="Line 113">
              <a:extLst>
                <a:ext uri="{FF2B5EF4-FFF2-40B4-BE49-F238E27FC236}">
                  <a16:creationId xmlns:a16="http://schemas.microsoft.com/office/drawing/2014/main" id="{D29EA79A-5373-4F1B-8607-0726C85B4245}"/>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88130" name="Line 120">
            <a:extLst>
              <a:ext uri="{FF2B5EF4-FFF2-40B4-BE49-F238E27FC236}">
                <a16:creationId xmlns:a16="http://schemas.microsoft.com/office/drawing/2014/main" id="{D13A5502-E75B-476B-9037-C8AD4D50FD3C}"/>
              </a:ext>
            </a:extLst>
          </p:cNvPr>
          <p:cNvSpPr>
            <a:spLocks noChangeShapeType="1"/>
          </p:cNvSpPr>
          <p:nvPr/>
        </p:nvSpPr>
        <p:spPr bwMode="auto">
          <a:xfrm>
            <a:off x="7935913" y="1947863"/>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131" name="Line 121">
            <a:extLst>
              <a:ext uri="{FF2B5EF4-FFF2-40B4-BE49-F238E27FC236}">
                <a16:creationId xmlns:a16="http://schemas.microsoft.com/office/drawing/2014/main" id="{83A26BE3-352C-4D0D-AA86-CA157450CB3F}"/>
              </a:ext>
            </a:extLst>
          </p:cNvPr>
          <p:cNvSpPr>
            <a:spLocks noChangeShapeType="1"/>
          </p:cNvSpPr>
          <p:nvPr/>
        </p:nvSpPr>
        <p:spPr bwMode="auto">
          <a:xfrm>
            <a:off x="7862888" y="32527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132" name="Line 122">
            <a:extLst>
              <a:ext uri="{FF2B5EF4-FFF2-40B4-BE49-F238E27FC236}">
                <a16:creationId xmlns:a16="http://schemas.microsoft.com/office/drawing/2014/main" id="{92FD57FD-BDC9-43E3-A878-5BC8D95F7652}"/>
              </a:ext>
            </a:extLst>
          </p:cNvPr>
          <p:cNvSpPr>
            <a:spLocks noChangeShapeType="1"/>
          </p:cNvSpPr>
          <p:nvPr/>
        </p:nvSpPr>
        <p:spPr bwMode="auto">
          <a:xfrm>
            <a:off x="7862888" y="45481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715" name="Text Box 123">
            <a:extLst>
              <a:ext uri="{FF2B5EF4-FFF2-40B4-BE49-F238E27FC236}">
                <a16:creationId xmlns:a16="http://schemas.microsoft.com/office/drawing/2014/main" id="{F5ABA26E-50CC-4F07-ADA9-2B7E71EE4C47}"/>
              </a:ext>
            </a:extLst>
          </p:cNvPr>
          <p:cNvSpPr txBox="1">
            <a:spLocks noChangeArrowheads="1"/>
          </p:cNvSpPr>
          <p:nvPr/>
        </p:nvSpPr>
        <p:spPr bwMode="auto">
          <a:xfrm>
            <a:off x="7551738" y="4943475"/>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10716" name="Text Box 124">
            <a:extLst>
              <a:ext uri="{FF2B5EF4-FFF2-40B4-BE49-F238E27FC236}">
                <a16:creationId xmlns:a16="http://schemas.microsoft.com/office/drawing/2014/main" id="{5725D4EE-585F-4CEB-9242-67676B5F083F}"/>
              </a:ext>
            </a:extLst>
          </p:cNvPr>
          <p:cNvSpPr txBox="1">
            <a:spLocks noChangeArrowheads="1"/>
          </p:cNvSpPr>
          <p:nvPr/>
        </p:nvSpPr>
        <p:spPr bwMode="auto">
          <a:xfrm flipV="1">
            <a:off x="8120063" y="4991100"/>
            <a:ext cx="317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88135" name="Group 130">
            <a:extLst>
              <a:ext uri="{FF2B5EF4-FFF2-40B4-BE49-F238E27FC236}">
                <a16:creationId xmlns:a16="http://schemas.microsoft.com/office/drawing/2014/main" id="{28426EF2-00C9-47EF-98B9-9197305FF7DB}"/>
              </a:ext>
            </a:extLst>
          </p:cNvPr>
          <p:cNvGrpSpPr>
            <a:grpSpLocks/>
          </p:cNvGrpSpPr>
          <p:nvPr/>
        </p:nvGrpSpPr>
        <p:grpSpPr bwMode="auto">
          <a:xfrm>
            <a:off x="152400" y="3403600"/>
            <a:ext cx="406400" cy="825500"/>
            <a:chOff x="0" y="2160"/>
            <a:chExt cx="256" cy="520"/>
          </a:xfrm>
        </p:grpSpPr>
        <p:sp>
          <p:nvSpPr>
            <p:cNvPr id="88144" name="Line 125">
              <a:extLst>
                <a:ext uri="{FF2B5EF4-FFF2-40B4-BE49-F238E27FC236}">
                  <a16:creationId xmlns:a16="http://schemas.microsoft.com/office/drawing/2014/main" id="{5DAF1208-4488-4997-9306-B1477F09B15E}"/>
                </a:ext>
              </a:extLst>
            </p:cNvPr>
            <p:cNvSpPr>
              <a:spLocks noChangeShapeType="1"/>
            </p:cNvSpPr>
            <p:nvPr/>
          </p:nvSpPr>
          <p:spPr bwMode="auto">
            <a:xfrm>
              <a:off x="256" y="2160"/>
              <a:ext cx="0" cy="520"/>
            </a:xfrm>
            <a:prstGeom prst="line">
              <a:avLst/>
            </a:prstGeom>
            <a:noFill/>
            <a:ln w="3810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145" name="Line 126">
              <a:extLst>
                <a:ext uri="{FF2B5EF4-FFF2-40B4-BE49-F238E27FC236}">
                  <a16:creationId xmlns:a16="http://schemas.microsoft.com/office/drawing/2014/main" id="{2FD1B5F8-8555-47C1-A379-7193DA51A10D}"/>
                </a:ext>
              </a:extLst>
            </p:cNvPr>
            <p:cNvSpPr>
              <a:spLocks noChangeShapeType="1"/>
            </p:cNvSpPr>
            <p:nvPr/>
          </p:nvSpPr>
          <p:spPr bwMode="auto">
            <a:xfrm>
              <a:off x="0" y="2672"/>
              <a:ext cx="256" cy="0"/>
            </a:xfrm>
            <a:prstGeom prst="line">
              <a:avLst/>
            </a:prstGeom>
            <a:noFill/>
            <a:ln w="3810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146" name="Line 127">
              <a:extLst>
                <a:ext uri="{FF2B5EF4-FFF2-40B4-BE49-F238E27FC236}">
                  <a16:creationId xmlns:a16="http://schemas.microsoft.com/office/drawing/2014/main" id="{2D172B1C-3699-4E28-85BC-DAFF3EA54FB6}"/>
                </a:ext>
              </a:extLst>
            </p:cNvPr>
            <p:cNvSpPr>
              <a:spLocks noChangeShapeType="1"/>
            </p:cNvSpPr>
            <p:nvPr/>
          </p:nvSpPr>
          <p:spPr bwMode="auto">
            <a:xfrm>
              <a:off x="0" y="2169"/>
              <a:ext cx="256" cy="0"/>
            </a:xfrm>
            <a:prstGeom prst="line">
              <a:avLst/>
            </a:prstGeom>
            <a:noFill/>
            <a:ln w="3810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88136" name="Line 132">
            <a:extLst>
              <a:ext uri="{FF2B5EF4-FFF2-40B4-BE49-F238E27FC236}">
                <a16:creationId xmlns:a16="http://schemas.microsoft.com/office/drawing/2014/main" id="{799CA891-0DDE-4553-8575-5E5F587CED8F}"/>
              </a:ext>
            </a:extLst>
          </p:cNvPr>
          <p:cNvSpPr>
            <a:spLocks noChangeShapeType="1"/>
          </p:cNvSpPr>
          <p:nvPr/>
        </p:nvSpPr>
        <p:spPr bwMode="auto">
          <a:xfrm>
            <a:off x="558800" y="3822700"/>
            <a:ext cx="165100" cy="0"/>
          </a:xfrm>
          <a:prstGeom prst="line">
            <a:avLst/>
          </a:prstGeom>
          <a:noFill/>
          <a:ln w="3810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727" name="Line 135">
            <a:extLst>
              <a:ext uri="{FF2B5EF4-FFF2-40B4-BE49-F238E27FC236}">
                <a16:creationId xmlns:a16="http://schemas.microsoft.com/office/drawing/2014/main" id="{77B20D14-8A46-402E-AB38-E34433380946}"/>
              </a:ext>
            </a:extLst>
          </p:cNvPr>
          <p:cNvSpPr>
            <a:spLocks noChangeShapeType="1"/>
          </p:cNvSpPr>
          <p:nvPr/>
        </p:nvSpPr>
        <p:spPr bwMode="auto">
          <a:xfrm>
            <a:off x="179388" y="2262188"/>
            <a:ext cx="342900" cy="46990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138" name="Line 136">
            <a:extLst>
              <a:ext uri="{FF2B5EF4-FFF2-40B4-BE49-F238E27FC236}">
                <a16:creationId xmlns:a16="http://schemas.microsoft.com/office/drawing/2014/main" id="{45FC1CED-2738-4FA2-BDEE-7A68DED2C416}"/>
              </a:ext>
            </a:extLst>
          </p:cNvPr>
          <p:cNvSpPr>
            <a:spLocks noChangeShapeType="1"/>
          </p:cNvSpPr>
          <p:nvPr/>
        </p:nvSpPr>
        <p:spPr bwMode="auto">
          <a:xfrm>
            <a:off x="8408988" y="5830888"/>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729" name="Oval 137">
            <a:extLst>
              <a:ext uri="{FF2B5EF4-FFF2-40B4-BE49-F238E27FC236}">
                <a16:creationId xmlns:a16="http://schemas.microsoft.com/office/drawing/2014/main" id="{0641B0F5-2EBC-449C-B795-B860740D48DF}"/>
              </a:ext>
            </a:extLst>
          </p:cNvPr>
          <p:cNvSpPr>
            <a:spLocks noChangeArrowheads="1"/>
          </p:cNvSpPr>
          <p:nvPr/>
        </p:nvSpPr>
        <p:spPr bwMode="auto">
          <a:xfrm>
            <a:off x="1374775" y="3883025"/>
            <a:ext cx="749300" cy="74930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0731" name="Line 139">
            <a:extLst>
              <a:ext uri="{FF2B5EF4-FFF2-40B4-BE49-F238E27FC236}">
                <a16:creationId xmlns:a16="http://schemas.microsoft.com/office/drawing/2014/main" id="{5EDEABDC-F224-4D02-AE24-D7A41620CB30}"/>
              </a:ext>
            </a:extLst>
          </p:cNvPr>
          <p:cNvSpPr>
            <a:spLocks noChangeShapeType="1"/>
          </p:cNvSpPr>
          <p:nvPr/>
        </p:nvSpPr>
        <p:spPr bwMode="auto">
          <a:xfrm>
            <a:off x="2552700" y="2082800"/>
            <a:ext cx="19050" cy="3438525"/>
          </a:xfrm>
          <a:prstGeom prst="line">
            <a:avLst/>
          </a:prstGeom>
          <a:noFill/>
          <a:ln w="28575">
            <a:solidFill>
              <a:srgbClr val="FF0000"/>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730" name="Oval 138">
            <a:extLst>
              <a:ext uri="{FF2B5EF4-FFF2-40B4-BE49-F238E27FC236}">
                <a16:creationId xmlns:a16="http://schemas.microsoft.com/office/drawing/2014/main" id="{9523AE3B-830F-4615-B8BF-77F01AE45284}"/>
              </a:ext>
            </a:extLst>
          </p:cNvPr>
          <p:cNvSpPr>
            <a:spLocks noChangeArrowheads="1"/>
          </p:cNvSpPr>
          <p:nvPr/>
        </p:nvSpPr>
        <p:spPr bwMode="auto">
          <a:xfrm>
            <a:off x="342900" y="2743200"/>
            <a:ext cx="749300" cy="74930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0737" name="Line 145">
            <a:extLst>
              <a:ext uri="{FF2B5EF4-FFF2-40B4-BE49-F238E27FC236}">
                <a16:creationId xmlns:a16="http://schemas.microsoft.com/office/drawing/2014/main" id="{D5E5DD8B-2515-4316-ACF0-18962683E3AE}"/>
              </a:ext>
            </a:extLst>
          </p:cNvPr>
          <p:cNvSpPr>
            <a:spLocks noChangeShapeType="1"/>
          </p:cNvSpPr>
          <p:nvPr/>
        </p:nvSpPr>
        <p:spPr bwMode="auto">
          <a:xfrm>
            <a:off x="2073275" y="3536950"/>
            <a:ext cx="257175" cy="203200"/>
          </a:xfrm>
          <a:prstGeom prst="line">
            <a:avLst/>
          </a:prstGeom>
          <a:noFill/>
          <a:ln w="317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88143" name="TextBox 1">
            <a:extLst>
              <a:ext uri="{FF2B5EF4-FFF2-40B4-BE49-F238E27FC236}">
                <a16:creationId xmlns:a16="http://schemas.microsoft.com/office/drawing/2014/main" id="{C91AAE3C-D60D-4383-8DBE-33D91317A534}"/>
              </a:ext>
            </a:extLst>
          </p:cNvPr>
          <p:cNvSpPr txBox="1">
            <a:spLocks noChangeArrowheads="1"/>
          </p:cNvSpPr>
          <p:nvPr/>
        </p:nvSpPr>
        <p:spPr bwMode="auto">
          <a:xfrm>
            <a:off x="-84138" y="5951538"/>
            <a:ext cx="2108201"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400">
                <a:solidFill>
                  <a:schemeClr val="bg1"/>
                </a:solidFill>
              </a:rPr>
              <a:t>If Blocked or Faked Outside the 25, FJ and BJ move to Pylons on the goal line.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0729"/>
                                        </p:tgtEl>
                                        <p:attrNameLst>
                                          <p:attrName>style.visibility</p:attrName>
                                        </p:attrNameLst>
                                      </p:cBhvr>
                                      <p:to>
                                        <p:strVal val="visible"/>
                                      </p:to>
                                    </p:set>
                                    <p:animEffect transition="in" filter="dissolve">
                                      <p:cBhvr>
                                        <p:cTn id="7" dur="500"/>
                                        <p:tgtEl>
                                          <p:spTgt spid="110729"/>
                                        </p:tgtEl>
                                      </p:cBhvr>
                                    </p:animEffect>
                                  </p:childTnLst>
                                </p:cTn>
                              </p:par>
                              <p:par>
                                <p:cTn id="8" presetID="0" presetClass="path" presetSubtype="0" accel="50000" decel="50000" fill="hold" nodeType="withEffect">
                                  <p:stCondLst>
                                    <p:cond delay="0"/>
                                  </p:stCondLst>
                                  <p:childTnLst>
                                    <p:animMotion origin="layout" path="M -0.02465 0.00347 C -0.0368 0.0213 -0.03316 -0.00995 -0.03368 -0.05139 C -0.03316 -0.10255 -0.03229 -0.14954 -0.03142 -0.19977 C -0.03055 -0.2382 -0.03368 -0.23218 -0.02743 -0.23634 C -0.0184 -0.23333 -0.01007 -0.22685 -0.00087 -0.22685 " pathEditMode="relative" rAng="0" ptsTypes="ffffA">
                                      <p:cBhvr>
                                        <p:cTn id="9" dur="2000" fill="hold"/>
                                        <p:tgtEl>
                                          <p:spTgt spid="22577"/>
                                        </p:tgtEl>
                                        <p:attrNameLst>
                                          <p:attrName>ppt_x</p:attrName>
                                          <p:attrName>ppt_y</p:attrName>
                                        </p:attrNameLst>
                                      </p:cBhvr>
                                      <p:rCtr x="573" y="-11204"/>
                                    </p:animMotion>
                                  </p:childTnLst>
                                </p:cTn>
                              </p:par>
                              <p:par>
                                <p:cTn id="10" presetID="0" presetClass="path" presetSubtype="0" accel="50000" decel="50000" fill="hold" grpId="1" nodeType="withEffect">
                                  <p:stCondLst>
                                    <p:cond delay="0"/>
                                  </p:stCondLst>
                                  <p:childTnLst>
                                    <p:animMotion origin="layout" path="M -0.02153 -3.33333E-6 C -0.0342 0.01852 -0.03038 -0.01342 -0.0309 -0.05578 C -0.03056 -0.10764 -0.02951 -0.15578 -0.02865 -0.20717 C -0.02778 -0.24629 -0.0309 -0.24027 -0.02448 -0.24421 C -0.01528 -0.24143 -0.0066 -0.23472 0.00295 -0.23472 " pathEditMode="relative" rAng="0" ptsTypes="ffffA">
                                      <p:cBhvr>
                                        <p:cTn id="11" dur="2000" fill="hold"/>
                                        <p:tgtEl>
                                          <p:spTgt spid="110729"/>
                                        </p:tgtEl>
                                        <p:attrNameLst>
                                          <p:attrName>ppt_x</p:attrName>
                                          <p:attrName>ppt_y</p:attrName>
                                        </p:attrNameLst>
                                      </p:cBhvr>
                                      <p:rCtr x="590" y="-11389"/>
                                    </p:animMotion>
                                  </p:childTnLst>
                                </p:cTn>
                              </p:par>
                            </p:childTnLst>
                          </p:cTn>
                        </p:par>
                        <p:par>
                          <p:cTn id="12" fill="hold" nodeType="afterGroup">
                            <p:stCondLst>
                              <p:cond delay="2000"/>
                            </p:stCondLst>
                            <p:childTnLst>
                              <p:par>
                                <p:cTn id="13" presetID="10" presetClass="entr" presetSubtype="0" fill="hold" nodeType="afterEffect">
                                  <p:stCondLst>
                                    <p:cond delay="0"/>
                                  </p:stCondLst>
                                  <p:childTnLst>
                                    <p:set>
                                      <p:cBhvr>
                                        <p:cTn id="14" dur="1" fill="hold">
                                          <p:stCondLst>
                                            <p:cond delay="0"/>
                                          </p:stCondLst>
                                        </p:cTn>
                                        <p:tgtEl>
                                          <p:spTgt spid="110737"/>
                                        </p:tgtEl>
                                        <p:attrNameLst>
                                          <p:attrName>style.visibility</p:attrName>
                                        </p:attrNameLst>
                                      </p:cBhvr>
                                      <p:to>
                                        <p:strVal val="visible"/>
                                      </p:to>
                                    </p:set>
                                    <p:animEffect transition="in" filter="fade">
                                      <p:cBhvr>
                                        <p:cTn id="15" dur="2000"/>
                                        <p:tgtEl>
                                          <p:spTgt spid="110737"/>
                                        </p:tgtEl>
                                      </p:cBhvr>
                                    </p:animEffect>
                                  </p:childTnLst>
                                </p:cTn>
                              </p:par>
                            </p:childTnLst>
                          </p:cTn>
                        </p:par>
                        <p:par>
                          <p:cTn id="16" fill="hold" nodeType="afterGroup">
                            <p:stCondLst>
                              <p:cond delay="4000"/>
                            </p:stCondLst>
                            <p:childTnLst>
                              <p:par>
                                <p:cTn id="17" presetID="9" presetClass="entr" presetSubtype="0" fill="hold" nodeType="afterEffect">
                                  <p:stCondLst>
                                    <p:cond delay="0"/>
                                  </p:stCondLst>
                                  <p:childTnLst>
                                    <p:set>
                                      <p:cBhvr>
                                        <p:cTn id="18" dur="1" fill="hold">
                                          <p:stCondLst>
                                            <p:cond delay="0"/>
                                          </p:stCondLst>
                                        </p:cTn>
                                        <p:tgtEl>
                                          <p:spTgt spid="110727"/>
                                        </p:tgtEl>
                                        <p:attrNameLst>
                                          <p:attrName>style.visibility</p:attrName>
                                        </p:attrNameLst>
                                      </p:cBhvr>
                                      <p:to>
                                        <p:strVal val="visible"/>
                                      </p:to>
                                    </p:set>
                                    <p:animEffect transition="in" filter="dissolve">
                                      <p:cBhvr>
                                        <p:cTn id="19" dur="500"/>
                                        <p:tgtEl>
                                          <p:spTgt spid="110727"/>
                                        </p:tgtEl>
                                      </p:cBhvr>
                                    </p:animEffect>
                                  </p:childTnLst>
                                </p:cTn>
                              </p:par>
                              <p:par>
                                <p:cTn id="20" presetID="9" presetClass="entr" presetSubtype="0" fill="hold" grpId="0" nodeType="withEffect">
                                  <p:stCondLst>
                                    <p:cond delay="0"/>
                                  </p:stCondLst>
                                  <p:childTnLst>
                                    <p:set>
                                      <p:cBhvr>
                                        <p:cTn id="21" dur="1" fill="hold">
                                          <p:stCondLst>
                                            <p:cond delay="0"/>
                                          </p:stCondLst>
                                        </p:cTn>
                                        <p:tgtEl>
                                          <p:spTgt spid="110730"/>
                                        </p:tgtEl>
                                        <p:attrNameLst>
                                          <p:attrName>style.visibility</p:attrName>
                                        </p:attrNameLst>
                                      </p:cBhvr>
                                      <p:to>
                                        <p:strVal val="visible"/>
                                      </p:to>
                                    </p:set>
                                    <p:animEffect transition="in" filter="dissolve">
                                      <p:cBhvr>
                                        <p:cTn id="22" dur="500"/>
                                        <p:tgtEl>
                                          <p:spTgt spid="110730"/>
                                        </p:tgtEl>
                                      </p:cBhvr>
                                    </p:animEffect>
                                  </p:childTnLst>
                                </p:cTn>
                              </p:par>
                              <p:par>
                                <p:cTn id="23" presetID="35" presetClass="emph" presetSubtype="0" repeatCount="5000" fill="hold" nodeType="withEffect">
                                  <p:stCondLst>
                                    <p:cond delay="0"/>
                                  </p:stCondLst>
                                  <p:childTnLst>
                                    <p:anim calcmode="discrete" valueType="str">
                                      <p:cBhvr>
                                        <p:cTn id="24" dur="1000" fill="hold"/>
                                        <p:tgtEl>
                                          <p:spTgt spid="110727"/>
                                        </p:tgtEl>
                                        <p:attrNameLst>
                                          <p:attrName>style.visibility</p:attrName>
                                        </p:attrNameLst>
                                      </p:cBhvr>
                                      <p:tavLst>
                                        <p:tav tm="0">
                                          <p:val>
                                            <p:strVal val="hidden"/>
                                          </p:val>
                                        </p:tav>
                                        <p:tav tm="50000">
                                          <p:val>
                                            <p:strVal val="visible"/>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4" fill="hold" nodeType="clickEffect">
                                  <p:stCondLst>
                                    <p:cond delay="0"/>
                                  </p:stCondLst>
                                  <p:childTnLst>
                                    <p:set>
                                      <p:cBhvr>
                                        <p:cTn id="28" dur="1" fill="hold">
                                          <p:stCondLst>
                                            <p:cond delay="0"/>
                                          </p:stCondLst>
                                        </p:cTn>
                                        <p:tgtEl>
                                          <p:spTgt spid="110731"/>
                                        </p:tgtEl>
                                        <p:attrNameLst>
                                          <p:attrName>style.visibility</p:attrName>
                                        </p:attrNameLst>
                                      </p:cBhvr>
                                      <p:to>
                                        <p:strVal val="visible"/>
                                      </p:to>
                                    </p:set>
                                    <p:animEffect transition="in" filter="wipe(down)">
                                      <p:cBhvr>
                                        <p:cTn id="29" dur="500"/>
                                        <p:tgtEl>
                                          <p:spTgt spid="1107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729" grpId="0" animBg="1"/>
      <p:bldP spid="110729" grpId="1" animBg="1"/>
      <p:bldP spid="11073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524FD7A1-B03D-4908-9900-B52AB8F900C7}"/>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2163" name="Line 3">
            <a:extLst>
              <a:ext uri="{FF2B5EF4-FFF2-40B4-BE49-F238E27FC236}">
                <a16:creationId xmlns:a16="http://schemas.microsoft.com/office/drawing/2014/main" id="{9D42283D-20A7-4D6F-AEFA-6478434C7A49}"/>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164" name="Rectangle 5">
            <a:extLst>
              <a:ext uri="{FF2B5EF4-FFF2-40B4-BE49-F238E27FC236}">
                <a16:creationId xmlns:a16="http://schemas.microsoft.com/office/drawing/2014/main" id="{C2C89445-E481-48FB-8BBE-A883E0716BEA}"/>
              </a:ext>
            </a:extLst>
          </p:cNvPr>
          <p:cNvSpPr>
            <a:spLocks noChangeArrowheads="1"/>
          </p:cNvSpPr>
          <p:nvPr/>
        </p:nvSpPr>
        <p:spPr bwMode="auto">
          <a:xfrm>
            <a:off x="747713" y="1933575"/>
            <a:ext cx="81407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solidFill>
                <a:srgbClr val="000000"/>
              </a:solidFill>
            </a:endParaRPr>
          </a:p>
        </p:txBody>
      </p:sp>
      <p:sp>
        <p:nvSpPr>
          <p:cNvPr id="92165" name="Line 6">
            <a:extLst>
              <a:ext uri="{FF2B5EF4-FFF2-40B4-BE49-F238E27FC236}">
                <a16:creationId xmlns:a16="http://schemas.microsoft.com/office/drawing/2014/main" id="{49355ECD-F3FB-49A5-B9F3-484A7AEA1BFA}"/>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166" name="Line 7">
            <a:extLst>
              <a:ext uri="{FF2B5EF4-FFF2-40B4-BE49-F238E27FC236}">
                <a16:creationId xmlns:a16="http://schemas.microsoft.com/office/drawing/2014/main" id="{404DF4B4-3C9D-412F-BD8F-C726EA3970FA}"/>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167" name="Line 8">
            <a:extLst>
              <a:ext uri="{FF2B5EF4-FFF2-40B4-BE49-F238E27FC236}">
                <a16:creationId xmlns:a16="http://schemas.microsoft.com/office/drawing/2014/main" id="{01B8134D-17E9-416A-95AC-6CE5D45846CD}"/>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168" name="Line 9">
            <a:extLst>
              <a:ext uri="{FF2B5EF4-FFF2-40B4-BE49-F238E27FC236}">
                <a16:creationId xmlns:a16="http://schemas.microsoft.com/office/drawing/2014/main" id="{7F6AADBA-F6A6-407D-BA3A-9CD2EA8AFB54}"/>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169" name="Rectangle 11">
            <a:extLst>
              <a:ext uri="{FF2B5EF4-FFF2-40B4-BE49-F238E27FC236}">
                <a16:creationId xmlns:a16="http://schemas.microsoft.com/office/drawing/2014/main" id="{6989B3F9-8547-4528-BF6D-7F4C9F0DBDA0}"/>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2170" name="Rectangle 12">
            <a:extLst>
              <a:ext uri="{FF2B5EF4-FFF2-40B4-BE49-F238E27FC236}">
                <a16:creationId xmlns:a16="http://schemas.microsoft.com/office/drawing/2014/main" id="{A954A911-ED89-442F-AD86-37DD10F25CB1}"/>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2171" name="Rectangle 13">
            <a:extLst>
              <a:ext uri="{FF2B5EF4-FFF2-40B4-BE49-F238E27FC236}">
                <a16:creationId xmlns:a16="http://schemas.microsoft.com/office/drawing/2014/main" id="{9D3C13CD-869C-4624-ACE6-3AFA4EED31D1}"/>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2172" name="Rectangle 14">
            <a:extLst>
              <a:ext uri="{FF2B5EF4-FFF2-40B4-BE49-F238E27FC236}">
                <a16:creationId xmlns:a16="http://schemas.microsoft.com/office/drawing/2014/main" id="{C1CD2310-69F9-4264-AE46-A461523A4FAA}"/>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2173" name="Line 15">
            <a:extLst>
              <a:ext uri="{FF2B5EF4-FFF2-40B4-BE49-F238E27FC236}">
                <a16:creationId xmlns:a16="http://schemas.microsoft.com/office/drawing/2014/main" id="{E0D41E2A-DF43-47F2-AD81-2471964CE02E}"/>
              </a:ext>
            </a:extLst>
          </p:cNvPr>
          <p:cNvSpPr>
            <a:spLocks noChangeShapeType="1"/>
          </p:cNvSpPr>
          <p:nvPr/>
        </p:nvSpPr>
        <p:spPr bwMode="auto">
          <a:xfrm>
            <a:off x="5292725" y="1944688"/>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174" name="Line 16">
            <a:extLst>
              <a:ext uri="{FF2B5EF4-FFF2-40B4-BE49-F238E27FC236}">
                <a16:creationId xmlns:a16="http://schemas.microsoft.com/office/drawing/2014/main" id="{2EDF0A70-B845-4786-A90F-AF26CF3BC800}"/>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175" name="Line 17">
            <a:extLst>
              <a:ext uri="{FF2B5EF4-FFF2-40B4-BE49-F238E27FC236}">
                <a16:creationId xmlns:a16="http://schemas.microsoft.com/office/drawing/2014/main" id="{AB3B6E27-9958-40AE-86E8-E2DD0AB431F7}"/>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610" name="Text Box 18">
            <a:extLst>
              <a:ext uri="{FF2B5EF4-FFF2-40B4-BE49-F238E27FC236}">
                <a16:creationId xmlns:a16="http://schemas.microsoft.com/office/drawing/2014/main" id="{182FB9F0-91E5-4154-9031-57D63A3A97C8}"/>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rgbClr val="FFFFFF"/>
                </a:solidFill>
                <a:effectLst>
                  <a:outerShdw blurRad="38100" dist="38100" dir="2700000" algn="tl">
                    <a:srgbClr val="000000"/>
                  </a:outerShdw>
                </a:effectLst>
                <a:latin typeface="Arial" charset="0"/>
              </a:rPr>
              <a:t>Press Box</a:t>
            </a:r>
          </a:p>
        </p:txBody>
      </p:sp>
      <p:sp>
        <p:nvSpPr>
          <p:cNvPr id="110611" name="Text Box 19">
            <a:extLst>
              <a:ext uri="{FF2B5EF4-FFF2-40B4-BE49-F238E27FC236}">
                <a16:creationId xmlns:a16="http://schemas.microsoft.com/office/drawing/2014/main" id="{9BBB1054-508B-4732-90A6-3CECDA21FA1B}"/>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rgbClr val="FFFFFF"/>
                </a:solidFill>
                <a:effectLst>
                  <a:outerShdw blurRad="38100" dist="38100" dir="2700000" algn="tl">
                    <a:srgbClr val="000000"/>
                  </a:outerShdw>
                </a:effectLst>
                <a:latin typeface="Arial" charset="0"/>
              </a:rPr>
              <a:t>1 0</a:t>
            </a:r>
          </a:p>
        </p:txBody>
      </p:sp>
      <p:sp>
        <p:nvSpPr>
          <p:cNvPr id="110612" name="Text Box 20">
            <a:extLst>
              <a:ext uri="{FF2B5EF4-FFF2-40B4-BE49-F238E27FC236}">
                <a16:creationId xmlns:a16="http://schemas.microsoft.com/office/drawing/2014/main" id="{AADB0805-4A91-4A01-9C57-4C5587AB5A6D}"/>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rgbClr val="FFFFFF"/>
                </a:solidFill>
                <a:effectLst>
                  <a:outerShdw blurRad="38100" dist="38100" dir="2700000" algn="tl">
                    <a:srgbClr val="000000"/>
                  </a:outerShdw>
                </a:effectLst>
                <a:latin typeface="Arial" charset="0"/>
              </a:rPr>
              <a:t>2 0</a:t>
            </a:r>
          </a:p>
        </p:txBody>
      </p:sp>
      <p:sp>
        <p:nvSpPr>
          <p:cNvPr id="110613" name="Text Box 21">
            <a:extLst>
              <a:ext uri="{FF2B5EF4-FFF2-40B4-BE49-F238E27FC236}">
                <a16:creationId xmlns:a16="http://schemas.microsoft.com/office/drawing/2014/main" id="{8451679B-E30D-4AAD-B167-B40A074A3FA9}"/>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rgbClr val="FFFFFF"/>
                </a:solidFill>
                <a:effectLst>
                  <a:outerShdw blurRad="38100" dist="38100" dir="2700000" algn="tl">
                    <a:srgbClr val="000000"/>
                  </a:outerShdw>
                </a:effectLst>
                <a:latin typeface="Arial" charset="0"/>
              </a:rPr>
              <a:t>3 0</a:t>
            </a:r>
          </a:p>
        </p:txBody>
      </p:sp>
      <p:sp>
        <p:nvSpPr>
          <p:cNvPr id="110614" name="Text Box 22">
            <a:extLst>
              <a:ext uri="{FF2B5EF4-FFF2-40B4-BE49-F238E27FC236}">
                <a16:creationId xmlns:a16="http://schemas.microsoft.com/office/drawing/2014/main" id="{37CA050E-AB24-4215-A8E7-706CCAA38F42}"/>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rgbClr val="FFFFFF"/>
                </a:solidFill>
                <a:effectLst>
                  <a:outerShdw blurRad="38100" dist="38100" dir="2700000" algn="tl">
                    <a:srgbClr val="000000"/>
                  </a:outerShdw>
                </a:effectLst>
                <a:latin typeface="Arial" charset="0"/>
              </a:rPr>
              <a:t>4 0</a:t>
            </a:r>
          </a:p>
        </p:txBody>
      </p:sp>
      <p:sp>
        <p:nvSpPr>
          <p:cNvPr id="110615" name="Text Box 23">
            <a:extLst>
              <a:ext uri="{FF2B5EF4-FFF2-40B4-BE49-F238E27FC236}">
                <a16:creationId xmlns:a16="http://schemas.microsoft.com/office/drawing/2014/main" id="{9EEF9C47-215C-4473-A502-1840FFA17083}"/>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rgbClr val="FFFFFF"/>
                </a:solidFill>
                <a:effectLst>
                  <a:outerShdw blurRad="38100" dist="38100" dir="2700000" algn="tl">
                    <a:srgbClr val="000000"/>
                  </a:outerShdw>
                </a:effectLst>
                <a:latin typeface="Arial" charset="0"/>
              </a:rPr>
              <a:t>5 0</a:t>
            </a:r>
          </a:p>
        </p:txBody>
      </p:sp>
      <p:sp>
        <p:nvSpPr>
          <p:cNvPr id="110616" name="Text Box 24">
            <a:extLst>
              <a:ext uri="{FF2B5EF4-FFF2-40B4-BE49-F238E27FC236}">
                <a16:creationId xmlns:a16="http://schemas.microsoft.com/office/drawing/2014/main" id="{7DBDF8B1-9BCC-49EF-8302-A4F65D9EEF44}"/>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rgbClr val="FFFFFF"/>
                </a:solidFill>
                <a:effectLst>
                  <a:outerShdw blurRad="38100" dist="38100" dir="2700000" algn="tl">
                    <a:srgbClr val="000000"/>
                  </a:outerShdw>
                </a:effectLst>
                <a:latin typeface="Arial" charset="0"/>
              </a:rPr>
              <a:t>4 0</a:t>
            </a:r>
          </a:p>
        </p:txBody>
      </p:sp>
      <p:sp>
        <p:nvSpPr>
          <p:cNvPr id="92183" name="Line 25">
            <a:extLst>
              <a:ext uri="{FF2B5EF4-FFF2-40B4-BE49-F238E27FC236}">
                <a16:creationId xmlns:a16="http://schemas.microsoft.com/office/drawing/2014/main" id="{C1D8EAF8-DA05-4334-A5CC-8435492F7BB0}"/>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184" name="Rectangle 26">
            <a:extLst>
              <a:ext uri="{FF2B5EF4-FFF2-40B4-BE49-F238E27FC236}">
                <a16:creationId xmlns:a16="http://schemas.microsoft.com/office/drawing/2014/main" id="{F3EACEA3-6473-41B8-8B31-1672EA406A0C}"/>
              </a:ext>
            </a:extLst>
          </p:cNvPr>
          <p:cNvSpPr>
            <a:spLocks noChangeArrowheads="1"/>
          </p:cNvSpPr>
          <p:nvPr/>
        </p:nvSpPr>
        <p:spPr bwMode="auto">
          <a:xfrm>
            <a:off x="4064000" y="5829300"/>
            <a:ext cx="43307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2185" name="Line 27">
            <a:extLst>
              <a:ext uri="{FF2B5EF4-FFF2-40B4-BE49-F238E27FC236}">
                <a16:creationId xmlns:a16="http://schemas.microsoft.com/office/drawing/2014/main" id="{A11E56B6-A1B3-4AE6-87B6-729291FD46D9}"/>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186" name="Line 28">
            <a:extLst>
              <a:ext uri="{FF2B5EF4-FFF2-40B4-BE49-F238E27FC236}">
                <a16:creationId xmlns:a16="http://schemas.microsoft.com/office/drawing/2014/main" id="{E4D6C327-BCB0-4304-A1A8-2054008478AF}"/>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187" name="Line 29">
            <a:extLst>
              <a:ext uri="{FF2B5EF4-FFF2-40B4-BE49-F238E27FC236}">
                <a16:creationId xmlns:a16="http://schemas.microsoft.com/office/drawing/2014/main" id="{08E3C1F5-30CC-4CBC-B25D-4C54AC91465D}"/>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188" name="Line 30">
            <a:extLst>
              <a:ext uri="{FF2B5EF4-FFF2-40B4-BE49-F238E27FC236}">
                <a16:creationId xmlns:a16="http://schemas.microsoft.com/office/drawing/2014/main" id="{71E79B0A-6BA7-49ED-8CC1-11B92F7397CF}"/>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189" name="Line 31">
            <a:extLst>
              <a:ext uri="{FF2B5EF4-FFF2-40B4-BE49-F238E27FC236}">
                <a16:creationId xmlns:a16="http://schemas.microsoft.com/office/drawing/2014/main" id="{9A264975-CDE6-44C5-91FE-382C1B5CCA40}"/>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190" name="Line 32">
            <a:extLst>
              <a:ext uri="{FF2B5EF4-FFF2-40B4-BE49-F238E27FC236}">
                <a16:creationId xmlns:a16="http://schemas.microsoft.com/office/drawing/2014/main" id="{22582F9B-D3C1-408E-960F-6081D9EC0AD5}"/>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191" name="Line 33">
            <a:extLst>
              <a:ext uri="{FF2B5EF4-FFF2-40B4-BE49-F238E27FC236}">
                <a16:creationId xmlns:a16="http://schemas.microsoft.com/office/drawing/2014/main" id="{73F3145C-7596-499F-9959-50D08705A92D}"/>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192" name="Line 34">
            <a:extLst>
              <a:ext uri="{FF2B5EF4-FFF2-40B4-BE49-F238E27FC236}">
                <a16:creationId xmlns:a16="http://schemas.microsoft.com/office/drawing/2014/main" id="{37A4BA2E-7AC0-4C13-8F84-53F8F71CA8BF}"/>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193" name="Line 35">
            <a:extLst>
              <a:ext uri="{FF2B5EF4-FFF2-40B4-BE49-F238E27FC236}">
                <a16:creationId xmlns:a16="http://schemas.microsoft.com/office/drawing/2014/main" id="{0152848E-57CD-44AB-B061-57997F1C698F}"/>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194" name="Line 36">
            <a:extLst>
              <a:ext uri="{FF2B5EF4-FFF2-40B4-BE49-F238E27FC236}">
                <a16:creationId xmlns:a16="http://schemas.microsoft.com/office/drawing/2014/main" id="{714316F1-A039-4C71-AD24-0851E3266B7B}"/>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195" name="Line 37">
            <a:extLst>
              <a:ext uri="{FF2B5EF4-FFF2-40B4-BE49-F238E27FC236}">
                <a16:creationId xmlns:a16="http://schemas.microsoft.com/office/drawing/2014/main" id="{7A36D2A5-A782-4AE7-AC73-06B508B7484E}"/>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196" name="Line 38">
            <a:extLst>
              <a:ext uri="{FF2B5EF4-FFF2-40B4-BE49-F238E27FC236}">
                <a16:creationId xmlns:a16="http://schemas.microsoft.com/office/drawing/2014/main" id="{75B49168-F45D-438C-B912-46651CA14FD5}"/>
              </a:ext>
            </a:extLst>
          </p:cNvPr>
          <p:cNvSpPr>
            <a:spLocks noChangeShapeType="1"/>
          </p:cNvSpPr>
          <p:nvPr/>
        </p:nvSpPr>
        <p:spPr bwMode="auto">
          <a:xfrm>
            <a:off x="69469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631" name="Text Box 39">
            <a:extLst>
              <a:ext uri="{FF2B5EF4-FFF2-40B4-BE49-F238E27FC236}">
                <a16:creationId xmlns:a16="http://schemas.microsoft.com/office/drawing/2014/main" id="{0201C8CE-9287-42DB-BE22-A74F06D45849}"/>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rgbClr val="FFFFFF"/>
                </a:solidFill>
                <a:effectLst>
                  <a:outerShdw blurRad="38100" dist="38100" dir="2700000" algn="tl">
                    <a:srgbClr val="000000"/>
                  </a:outerShdw>
                </a:effectLst>
                <a:latin typeface="Arial" charset="0"/>
              </a:rPr>
              <a:t>&lt;</a:t>
            </a:r>
          </a:p>
        </p:txBody>
      </p:sp>
      <p:sp>
        <p:nvSpPr>
          <p:cNvPr id="110632" name="Text Box 40">
            <a:extLst>
              <a:ext uri="{FF2B5EF4-FFF2-40B4-BE49-F238E27FC236}">
                <a16:creationId xmlns:a16="http://schemas.microsoft.com/office/drawing/2014/main" id="{EE466D26-3656-4A6B-B044-D075D3A24923}"/>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rgbClr val="FFFFFF"/>
                </a:solidFill>
                <a:effectLst>
                  <a:outerShdw blurRad="38100" dist="38100" dir="2700000" algn="tl">
                    <a:srgbClr val="000000"/>
                  </a:outerShdw>
                </a:effectLst>
                <a:latin typeface="Arial" charset="0"/>
              </a:rPr>
              <a:t>&lt;</a:t>
            </a:r>
          </a:p>
        </p:txBody>
      </p:sp>
      <p:sp>
        <p:nvSpPr>
          <p:cNvPr id="110633" name="Text Box 41">
            <a:extLst>
              <a:ext uri="{FF2B5EF4-FFF2-40B4-BE49-F238E27FC236}">
                <a16:creationId xmlns:a16="http://schemas.microsoft.com/office/drawing/2014/main" id="{4BBA5C60-EEBE-4F69-8708-ED0676A50274}"/>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rgbClr val="FFFFFF"/>
                </a:solidFill>
                <a:effectLst>
                  <a:outerShdw blurRad="38100" dist="38100" dir="2700000" algn="tl">
                    <a:srgbClr val="000000"/>
                  </a:outerShdw>
                </a:effectLst>
                <a:latin typeface="Arial" charset="0"/>
              </a:rPr>
              <a:t>&lt;</a:t>
            </a:r>
          </a:p>
        </p:txBody>
      </p:sp>
      <p:sp>
        <p:nvSpPr>
          <p:cNvPr id="110634" name="Text Box 42">
            <a:extLst>
              <a:ext uri="{FF2B5EF4-FFF2-40B4-BE49-F238E27FC236}">
                <a16:creationId xmlns:a16="http://schemas.microsoft.com/office/drawing/2014/main" id="{D5198BC2-079C-48B4-8BDC-8863B68E9D41}"/>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rgbClr val="FFFFFF"/>
                </a:solidFill>
                <a:effectLst>
                  <a:outerShdw blurRad="38100" dist="38100" dir="2700000" algn="tl">
                    <a:srgbClr val="000000"/>
                  </a:outerShdw>
                </a:effectLst>
                <a:latin typeface="Arial" charset="0"/>
              </a:rPr>
              <a:t>&lt;</a:t>
            </a:r>
          </a:p>
        </p:txBody>
      </p:sp>
      <p:sp>
        <p:nvSpPr>
          <p:cNvPr id="110635" name="Text Box 43">
            <a:extLst>
              <a:ext uri="{FF2B5EF4-FFF2-40B4-BE49-F238E27FC236}">
                <a16:creationId xmlns:a16="http://schemas.microsoft.com/office/drawing/2014/main" id="{F6E9ACC0-47BA-45E4-BEBB-F44A48A791EF}"/>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rgbClr val="FFFFFF"/>
                </a:solidFill>
                <a:effectLst>
                  <a:outerShdw blurRad="38100" dist="38100" dir="2700000" algn="tl">
                    <a:srgbClr val="000000"/>
                  </a:outerShdw>
                </a:effectLst>
                <a:latin typeface="Arial" charset="0"/>
              </a:rPr>
              <a:t>&lt;</a:t>
            </a:r>
          </a:p>
        </p:txBody>
      </p:sp>
      <p:grpSp>
        <p:nvGrpSpPr>
          <p:cNvPr id="92202" name="Group 44">
            <a:extLst>
              <a:ext uri="{FF2B5EF4-FFF2-40B4-BE49-F238E27FC236}">
                <a16:creationId xmlns:a16="http://schemas.microsoft.com/office/drawing/2014/main" id="{D0FC6EF7-44F6-4B96-B09D-3958E993F426}"/>
              </a:ext>
            </a:extLst>
          </p:cNvPr>
          <p:cNvGrpSpPr>
            <a:grpSpLocks/>
          </p:cNvGrpSpPr>
          <p:nvPr/>
        </p:nvGrpSpPr>
        <p:grpSpPr bwMode="auto">
          <a:xfrm>
            <a:off x="2808288" y="6003925"/>
            <a:ext cx="204787" cy="730250"/>
            <a:chOff x="3204" y="3720"/>
            <a:chExt cx="113" cy="420"/>
          </a:xfrm>
        </p:grpSpPr>
        <p:grpSp>
          <p:nvGrpSpPr>
            <p:cNvPr id="92248" name="Group 45">
              <a:extLst>
                <a:ext uri="{FF2B5EF4-FFF2-40B4-BE49-F238E27FC236}">
                  <a16:creationId xmlns:a16="http://schemas.microsoft.com/office/drawing/2014/main" id="{F53AA8AB-4D32-4274-8A6C-5F59F9C57944}"/>
                </a:ext>
              </a:extLst>
            </p:cNvPr>
            <p:cNvGrpSpPr>
              <a:grpSpLocks/>
            </p:cNvGrpSpPr>
            <p:nvPr/>
          </p:nvGrpSpPr>
          <p:grpSpPr bwMode="auto">
            <a:xfrm>
              <a:off x="3204" y="3720"/>
              <a:ext cx="113" cy="420"/>
              <a:chOff x="3204" y="3708"/>
              <a:chExt cx="113" cy="420"/>
            </a:xfrm>
          </p:grpSpPr>
          <p:sp>
            <p:nvSpPr>
              <p:cNvPr id="92253" name="AutoShape 46">
                <a:extLst>
                  <a:ext uri="{FF2B5EF4-FFF2-40B4-BE49-F238E27FC236}">
                    <a16:creationId xmlns:a16="http://schemas.microsoft.com/office/drawing/2014/main" id="{4ACE2AEF-6B7B-4072-8324-864684DE7BFD}"/>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2254" name="Oval 47">
                <a:extLst>
                  <a:ext uri="{FF2B5EF4-FFF2-40B4-BE49-F238E27FC236}">
                    <a16:creationId xmlns:a16="http://schemas.microsoft.com/office/drawing/2014/main" id="{A43B5420-3089-49CB-87ED-75E88CC6424D}"/>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grpSp>
        <p:sp>
          <p:nvSpPr>
            <p:cNvPr id="92249" name="Line 48">
              <a:extLst>
                <a:ext uri="{FF2B5EF4-FFF2-40B4-BE49-F238E27FC236}">
                  <a16:creationId xmlns:a16="http://schemas.microsoft.com/office/drawing/2014/main" id="{6BEA58AB-EFC5-4EA7-B8CC-0557B0CB2103}"/>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50" name="Line 49">
              <a:extLst>
                <a:ext uri="{FF2B5EF4-FFF2-40B4-BE49-F238E27FC236}">
                  <a16:creationId xmlns:a16="http://schemas.microsoft.com/office/drawing/2014/main" id="{AC89BDEB-8997-4CD3-8189-3A8D32BF1ACE}"/>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51" name="Line 50">
              <a:extLst>
                <a:ext uri="{FF2B5EF4-FFF2-40B4-BE49-F238E27FC236}">
                  <a16:creationId xmlns:a16="http://schemas.microsoft.com/office/drawing/2014/main" id="{B8485F12-3ABE-4FAC-B021-2C9F2BECBA61}"/>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52" name="Oval 51">
              <a:extLst>
                <a:ext uri="{FF2B5EF4-FFF2-40B4-BE49-F238E27FC236}">
                  <a16:creationId xmlns:a16="http://schemas.microsoft.com/office/drawing/2014/main" id="{59FFE5E5-ABFE-4F3E-9EA3-078444DC0F0F}"/>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grpSp>
      <p:grpSp>
        <p:nvGrpSpPr>
          <p:cNvPr id="92203" name="Group 52">
            <a:extLst>
              <a:ext uri="{FF2B5EF4-FFF2-40B4-BE49-F238E27FC236}">
                <a16:creationId xmlns:a16="http://schemas.microsoft.com/office/drawing/2014/main" id="{B70D29E6-F46A-473E-B360-83D83F79FA4E}"/>
              </a:ext>
            </a:extLst>
          </p:cNvPr>
          <p:cNvGrpSpPr>
            <a:grpSpLocks/>
          </p:cNvGrpSpPr>
          <p:nvPr/>
        </p:nvGrpSpPr>
        <p:grpSpPr bwMode="auto">
          <a:xfrm>
            <a:off x="3084513" y="5870575"/>
            <a:ext cx="268287" cy="571500"/>
            <a:chOff x="3248" y="3589"/>
            <a:chExt cx="169" cy="360"/>
          </a:xfrm>
        </p:grpSpPr>
        <p:sp>
          <p:nvSpPr>
            <p:cNvPr id="92245" name="Rectangle 53">
              <a:extLst>
                <a:ext uri="{FF2B5EF4-FFF2-40B4-BE49-F238E27FC236}">
                  <a16:creationId xmlns:a16="http://schemas.microsoft.com/office/drawing/2014/main" id="{6641B10B-945A-46ED-A88E-09CA3132A71E}"/>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2246" name="Text Box 54">
              <a:extLst>
                <a:ext uri="{FF2B5EF4-FFF2-40B4-BE49-F238E27FC236}">
                  <a16:creationId xmlns:a16="http://schemas.microsoft.com/office/drawing/2014/main" id="{433A1A11-216F-4107-B1E3-A2810EE35C1F}"/>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solidFill>
                    <a:srgbClr val="000000"/>
                  </a:solidFill>
                </a:rPr>
                <a:t>4</a:t>
              </a:r>
            </a:p>
          </p:txBody>
        </p:sp>
        <p:sp>
          <p:nvSpPr>
            <p:cNvPr id="92247" name="Line 55">
              <a:extLst>
                <a:ext uri="{FF2B5EF4-FFF2-40B4-BE49-F238E27FC236}">
                  <a16:creationId xmlns:a16="http://schemas.microsoft.com/office/drawing/2014/main" id="{EE635744-B40F-4A97-975B-E6E9B3859EEE}"/>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92204" name="Group 56">
            <a:extLst>
              <a:ext uri="{FF2B5EF4-FFF2-40B4-BE49-F238E27FC236}">
                <a16:creationId xmlns:a16="http://schemas.microsoft.com/office/drawing/2014/main" id="{DA012A79-A97F-4A1C-B251-11E1F0BC205A}"/>
              </a:ext>
            </a:extLst>
          </p:cNvPr>
          <p:cNvGrpSpPr>
            <a:grpSpLocks/>
          </p:cNvGrpSpPr>
          <p:nvPr/>
        </p:nvGrpSpPr>
        <p:grpSpPr bwMode="auto">
          <a:xfrm>
            <a:off x="2108200" y="5995988"/>
            <a:ext cx="192088" cy="730250"/>
            <a:chOff x="3204" y="3720"/>
            <a:chExt cx="113" cy="420"/>
          </a:xfrm>
        </p:grpSpPr>
        <p:grpSp>
          <p:nvGrpSpPr>
            <p:cNvPr id="92238" name="Group 57">
              <a:extLst>
                <a:ext uri="{FF2B5EF4-FFF2-40B4-BE49-F238E27FC236}">
                  <a16:creationId xmlns:a16="http://schemas.microsoft.com/office/drawing/2014/main" id="{FAC28775-6C71-4337-8B5D-8E162E2346D3}"/>
                </a:ext>
              </a:extLst>
            </p:cNvPr>
            <p:cNvGrpSpPr>
              <a:grpSpLocks/>
            </p:cNvGrpSpPr>
            <p:nvPr/>
          </p:nvGrpSpPr>
          <p:grpSpPr bwMode="auto">
            <a:xfrm>
              <a:off x="3204" y="3720"/>
              <a:ext cx="113" cy="420"/>
              <a:chOff x="3204" y="3708"/>
              <a:chExt cx="113" cy="420"/>
            </a:xfrm>
          </p:grpSpPr>
          <p:sp>
            <p:nvSpPr>
              <p:cNvPr id="92243" name="AutoShape 58">
                <a:extLst>
                  <a:ext uri="{FF2B5EF4-FFF2-40B4-BE49-F238E27FC236}">
                    <a16:creationId xmlns:a16="http://schemas.microsoft.com/office/drawing/2014/main" id="{AE180D8E-FF94-4203-A19E-6C5DF40800BC}"/>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2244" name="Oval 59">
                <a:extLst>
                  <a:ext uri="{FF2B5EF4-FFF2-40B4-BE49-F238E27FC236}">
                    <a16:creationId xmlns:a16="http://schemas.microsoft.com/office/drawing/2014/main" id="{937BDCDE-5A30-4981-8AD1-3D50BDAB86BB}"/>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grpSp>
        <p:sp>
          <p:nvSpPr>
            <p:cNvPr id="92239" name="Line 60">
              <a:extLst>
                <a:ext uri="{FF2B5EF4-FFF2-40B4-BE49-F238E27FC236}">
                  <a16:creationId xmlns:a16="http://schemas.microsoft.com/office/drawing/2014/main" id="{3AA9E197-E772-4EB7-BABD-8D5883DBE764}"/>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40" name="Line 61">
              <a:extLst>
                <a:ext uri="{FF2B5EF4-FFF2-40B4-BE49-F238E27FC236}">
                  <a16:creationId xmlns:a16="http://schemas.microsoft.com/office/drawing/2014/main" id="{A362D79F-3213-4E5A-A446-D59D0A8AB699}"/>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41" name="Line 62">
              <a:extLst>
                <a:ext uri="{FF2B5EF4-FFF2-40B4-BE49-F238E27FC236}">
                  <a16:creationId xmlns:a16="http://schemas.microsoft.com/office/drawing/2014/main" id="{8596FDBA-4497-44B2-8494-2C4E170CE662}"/>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42" name="Oval 63">
              <a:extLst>
                <a:ext uri="{FF2B5EF4-FFF2-40B4-BE49-F238E27FC236}">
                  <a16:creationId xmlns:a16="http://schemas.microsoft.com/office/drawing/2014/main" id="{2DBD2F59-13CA-41FC-B5E3-B7186FE040C3}"/>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grpSp>
      <p:sp>
        <p:nvSpPr>
          <p:cNvPr id="110658" name="Text Box 66">
            <a:extLst>
              <a:ext uri="{FF2B5EF4-FFF2-40B4-BE49-F238E27FC236}">
                <a16:creationId xmlns:a16="http://schemas.microsoft.com/office/drawing/2014/main" id="{DB5198EB-2664-4341-AC1C-455A22827267}"/>
              </a:ext>
            </a:extLst>
          </p:cNvPr>
          <p:cNvSpPr txBox="1">
            <a:spLocks noChangeArrowheads="1"/>
          </p:cNvSpPr>
          <p:nvPr/>
        </p:nvSpPr>
        <p:spPr bwMode="auto">
          <a:xfrm>
            <a:off x="233363" y="131763"/>
            <a:ext cx="865505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defRPr/>
            </a:pPr>
            <a:r>
              <a:rPr lang="en-US" sz="4000" dirty="0">
                <a:solidFill>
                  <a:srgbClr val="FFCC00"/>
                </a:solidFill>
                <a:effectLst>
                  <a:outerShdw blurRad="38100" dist="38100" dir="2700000" algn="tl">
                    <a:srgbClr val="000000"/>
                  </a:outerShdw>
                </a:effectLst>
                <a:latin typeface="Arial" charset="0"/>
              </a:rPr>
              <a:t>After Try for Point Mechanics - 7 Man</a:t>
            </a:r>
          </a:p>
        </p:txBody>
      </p:sp>
      <p:grpSp>
        <p:nvGrpSpPr>
          <p:cNvPr id="23600" name="Group 70">
            <a:extLst>
              <a:ext uri="{FF2B5EF4-FFF2-40B4-BE49-F238E27FC236}">
                <a16:creationId xmlns:a16="http://schemas.microsoft.com/office/drawing/2014/main" id="{A7D4AF9F-5024-4D34-9B5A-320D0895E0BF}"/>
              </a:ext>
            </a:extLst>
          </p:cNvPr>
          <p:cNvGrpSpPr>
            <a:grpSpLocks/>
          </p:cNvGrpSpPr>
          <p:nvPr/>
        </p:nvGrpSpPr>
        <p:grpSpPr bwMode="auto">
          <a:xfrm>
            <a:off x="1300163" y="1417638"/>
            <a:ext cx="539750" cy="471487"/>
            <a:chOff x="3755" y="2871"/>
            <a:chExt cx="340" cy="297"/>
          </a:xfrm>
        </p:grpSpPr>
        <p:sp>
          <p:nvSpPr>
            <p:cNvPr id="92236" name="Rectangle 71">
              <a:extLst>
                <a:ext uri="{FF2B5EF4-FFF2-40B4-BE49-F238E27FC236}">
                  <a16:creationId xmlns:a16="http://schemas.microsoft.com/office/drawing/2014/main" id="{5B985A89-EFCB-4BF0-8BCD-D5CD7BC06CE0}"/>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2237" name="Text Box 72">
              <a:extLst>
                <a:ext uri="{FF2B5EF4-FFF2-40B4-BE49-F238E27FC236}">
                  <a16:creationId xmlns:a16="http://schemas.microsoft.com/office/drawing/2014/main" id="{CBE74FAF-6844-427D-8DFA-6503E49C5C64}"/>
                </a:ext>
              </a:extLst>
            </p:cNvPr>
            <p:cNvSpPr txBox="1">
              <a:spLocks noChangeArrowheads="1"/>
            </p:cNvSpPr>
            <p:nvPr/>
          </p:nvSpPr>
          <p:spPr bwMode="auto">
            <a:xfrm>
              <a:off x="3755" y="2871"/>
              <a:ext cx="340" cy="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LJ</a:t>
              </a:r>
            </a:p>
          </p:txBody>
        </p:sp>
      </p:grpSp>
      <p:grpSp>
        <p:nvGrpSpPr>
          <p:cNvPr id="92207" name="Group 76">
            <a:extLst>
              <a:ext uri="{FF2B5EF4-FFF2-40B4-BE49-F238E27FC236}">
                <a16:creationId xmlns:a16="http://schemas.microsoft.com/office/drawing/2014/main" id="{B97976F6-A1BB-4B51-B496-819BF77DF780}"/>
              </a:ext>
            </a:extLst>
          </p:cNvPr>
          <p:cNvGrpSpPr>
            <a:grpSpLocks/>
          </p:cNvGrpSpPr>
          <p:nvPr/>
        </p:nvGrpSpPr>
        <p:grpSpPr bwMode="auto">
          <a:xfrm>
            <a:off x="1808163" y="3527425"/>
            <a:ext cx="442912" cy="471488"/>
            <a:chOff x="3796" y="2871"/>
            <a:chExt cx="279" cy="297"/>
          </a:xfrm>
        </p:grpSpPr>
        <p:sp>
          <p:nvSpPr>
            <p:cNvPr id="92234" name="Rectangle 77">
              <a:extLst>
                <a:ext uri="{FF2B5EF4-FFF2-40B4-BE49-F238E27FC236}">
                  <a16:creationId xmlns:a16="http://schemas.microsoft.com/office/drawing/2014/main" id="{4AC6E762-8DFE-4E33-BDC1-DC39106A36FC}"/>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2235" name="Text Box 78">
              <a:extLst>
                <a:ext uri="{FF2B5EF4-FFF2-40B4-BE49-F238E27FC236}">
                  <a16:creationId xmlns:a16="http://schemas.microsoft.com/office/drawing/2014/main" id="{42937C41-F710-48FD-ACB5-B905CB5CDE5D}"/>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R</a:t>
              </a:r>
            </a:p>
          </p:txBody>
        </p:sp>
      </p:grpSp>
      <p:grpSp>
        <p:nvGrpSpPr>
          <p:cNvPr id="23603" name="Group 79">
            <a:extLst>
              <a:ext uri="{FF2B5EF4-FFF2-40B4-BE49-F238E27FC236}">
                <a16:creationId xmlns:a16="http://schemas.microsoft.com/office/drawing/2014/main" id="{A3FC6851-B17D-403B-82FB-06272F10ABF8}"/>
              </a:ext>
            </a:extLst>
          </p:cNvPr>
          <p:cNvGrpSpPr>
            <a:grpSpLocks/>
          </p:cNvGrpSpPr>
          <p:nvPr/>
        </p:nvGrpSpPr>
        <p:grpSpPr bwMode="auto">
          <a:xfrm>
            <a:off x="1230313" y="5864225"/>
            <a:ext cx="612775" cy="457200"/>
            <a:chOff x="2359" y="3560"/>
            <a:chExt cx="386" cy="288"/>
          </a:xfrm>
        </p:grpSpPr>
        <p:sp>
          <p:nvSpPr>
            <p:cNvPr id="92232" name="Rectangle 80">
              <a:extLst>
                <a:ext uri="{FF2B5EF4-FFF2-40B4-BE49-F238E27FC236}">
                  <a16:creationId xmlns:a16="http://schemas.microsoft.com/office/drawing/2014/main" id="{20CABB43-665B-45A6-9767-949A45316CCE}"/>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2233" name="Text Box 81">
              <a:extLst>
                <a:ext uri="{FF2B5EF4-FFF2-40B4-BE49-F238E27FC236}">
                  <a16:creationId xmlns:a16="http://schemas.microsoft.com/office/drawing/2014/main" id="{1EC5E3DA-8E88-4594-BD55-F0A01E5B8068}"/>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 L</a:t>
              </a:r>
            </a:p>
          </p:txBody>
        </p:sp>
      </p:grpSp>
      <p:grpSp>
        <p:nvGrpSpPr>
          <p:cNvPr id="23604" name="Group 82">
            <a:extLst>
              <a:ext uri="{FF2B5EF4-FFF2-40B4-BE49-F238E27FC236}">
                <a16:creationId xmlns:a16="http://schemas.microsoft.com/office/drawing/2014/main" id="{589B98D0-C4C0-47DB-B49C-E198C009D96F}"/>
              </a:ext>
            </a:extLst>
          </p:cNvPr>
          <p:cNvGrpSpPr>
            <a:grpSpLocks/>
          </p:cNvGrpSpPr>
          <p:nvPr/>
        </p:nvGrpSpPr>
        <p:grpSpPr bwMode="auto">
          <a:xfrm>
            <a:off x="2200275" y="1831975"/>
            <a:ext cx="695325" cy="471488"/>
            <a:chOff x="598" y="1763"/>
            <a:chExt cx="438" cy="297"/>
          </a:xfrm>
        </p:grpSpPr>
        <p:sp>
          <p:nvSpPr>
            <p:cNvPr id="92230" name="Rectangle 83">
              <a:extLst>
                <a:ext uri="{FF2B5EF4-FFF2-40B4-BE49-F238E27FC236}">
                  <a16:creationId xmlns:a16="http://schemas.microsoft.com/office/drawing/2014/main" id="{8D67C8D3-20A9-4CCF-B83F-FD6DF9CE4BEA}"/>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2231" name="Text Box 84">
              <a:extLst>
                <a:ext uri="{FF2B5EF4-FFF2-40B4-BE49-F238E27FC236}">
                  <a16:creationId xmlns:a16="http://schemas.microsoft.com/office/drawing/2014/main" id="{12CCB984-61DA-4474-AB8A-B8A18A94FFA3}"/>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BJ</a:t>
              </a:r>
            </a:p>
          </p:txBody>
        </p:sp>
      </p:grpSp>
      <p:grpSp>
        <p:nvGrpSpPr>
          <p:cNvPr id="23605" name="Group 85">
            <a:extLst>
              <a:ext uri="{FF2B5EF4-FFF2-40B4-BE49-F238E27FC236}">
                <a16:creationId xmlns:a16="http://schemas.microsoft.com/office/drawing/2014/main" id="{F935CA0E-574E-4BF5-B0C9-2D73FFFD9448}"/>
              </a:ext>
            </a:extLst>
          </p:cNvPr>
          <p:cNvGrpSpPr>
            <a:grpSpLocks/>
          </p:cNvGrpSpPr>
          <p:nvPr/>
        </p:nvGrpSpPr>
        <p:grpSpPr bwMode="auto">
          <a:xfrm>
            <a:off x="2128838" y="5373688"/>
            <a:ext cx="600075" cy="496887"/>
            <a:chOff x="589" y="2670"/>
            <a:chExt cx="378" cy="297"/>
          </a:xfrm>
        </p:grpSpPr>
        <p:sp>
          <p:nvSpPr>
            <p:cNvPr id="92228" name="Rectangle 86">
              <a:extLst>
                <a:ext uri="{FF2B5EF4-FFF2-40B4-BE49-F238E27FC236}">
                  <a16:creationId xmlns:a16="http://schemas.microsoft.com/office/drawing/2014/main" id="{38DD2B26-0004-4191-B6BB-63110F94621A}"/>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2229" name="Text Box 87">
              <a:extLst>
                <a:ext uri="{FF2B5EF4-FFF2-40B4-BE49-F238E27FC236}">
                  <a16:creationId xmlns:a16="http://schemas.microsoft.com/office/drawing/2014/main" id="{A55D5502-CC5F-41A7-96EA-6DD7AB414D9F}"/>
                </a:ext>
              </a:extLst>
            </p:cNvPr>
            <p:cNvSpPr txBox="1">
              <a:spLocks noChangeArrowheads="1"/>
            </p:cNvSpPr>
            <p:nvPr/>
          </p:nvSpPr>
          <p:spPr bwMode="auto">
            <a:xfrm>
              <a:off x="589" y="2670"/>
              <a:ext cx="378" cy="2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 U</a:t>
              </a:r>
            </a:p>
          </p:txBody>
        </p:sp>
      </p:grpSp>
      <p:sp>
        <p:nvSpPr>
          <p:cNvPr id="92211" name="Line 120">
            <a:extLst>
              <a:ext uri="{FF2B5EF4-FFF2-40B4-BE49-F238E27FC236}">
                <a16:creationId xmlns:a16="http://schemas.microsoft.com/office/drawing/2014/main" id="{99E543AA-2229-4CD4-9A2A-6340E09A3EF2}"/>
              </a:ext>
            </a:extLst>
          </p:cNvPr>
          <p:cNvSpPr>
            <a:spLocks noChangeShapeType="1"/>
          </p:cNvSpPr>
          <p:nvPr/>
        </p:nvSpPr>
        <p:spPr bwMode="auto">
          <a:xfrm>
            <a:off x="7935913" y="1947863"/>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12" name="Line 121">
            <a:extLst>
              <a:ext uri="{FF2B5EF4-FFF2-40B4-BE49-F238E27FC236}">
                <a16:creationId xmlns:a16="http://schemas.microsoft.com/office/drawing/2014/main" id="{854867D4-8D08-43E0-B9ED-72897DBBC6EF}"/>
              </a:ext>
            </a:extLst>
          </p:cNvPr>
          <p:cNvSpPr>
            <a:spLocks noChangeShapeType="1"/>
          </p:cNvSpPr>
          <p:nvPr/>
        </p:nvSpPr>
        <p:spPr bwMode="auto">
          <a:xfrm>
            <a:off x="7862888" y="32527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13" name="Line 122">
            <a:extLst>
              <a:ext uri="{FF2B5EF4-FFF2-40B4-BE49-F238E27FC236}">
                <a16:creationId xmlns:a16="http://schemas.microsoft.com/office/drawing/2014/main" id="{845745D8-23BA-4368-A488-68CD70111A05}"/>
              </a:ext>
            </a:extLst>
          </p:cNvPr>
          <p:cNvSpPr>
            <a:spLocks noChangeShapeType="1"/>
          </p:cNvSpPr>
          <p:nvPr/>
        </p:nvSpPr>
        <p:spPr bwMode="auto">
          <a:xfrm>
            <a:off x="7862888" y="4548188"/>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0715" name="Text Box 123">
            <a:extLst>
              <a:ext uri="{FF2B5EF4-FFF2-40B4-BE49-F238E27FC236}">
                <a16:creationId xmlns:a16="http://schemas.microsoft.com/office/drawing/2014/main" id="{1689B4AE-7712-48B7-8270-D98C0211EFD6}"/>
              </a:ext>
            </a:extLst>
          </p:cNvPr>
          <p:cNvSpPr txBox="1">
            <a:spLocks noChangeArrowheads="1"/>
          </p:cNvSpPr>
          <p:nvPr/>
        </p:nvSpPr>
        <p:spPr bwMode="auto">
          <a:xfrm>
            <a:off x="7551738" y="4943475"/>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rgbClr val="FFFFFF"/>
                </a:solidFill>
                <a:effectLst>
                  <a:outerShdw blurRad="38100" dist="38100" dir="2700000" algn="tl">
                    <a:srgbClr val="000000"/>
                  </a:outerShdw>
                </a:effectLst>
                <a:latin typeface="Arial" charset="0"/>
              </a:rPr>
              <a:t>3 0</a:t>
            </a:r>
          </a:p>
        </p:txBody>
      </p:sp>
      <p:sp>
        <p:nvSpPr>
          <p:cNvPr id="110716" name="Text Box 124">
            <a:extLst>
              <a:ext uri="{FF2B5EF4-FFF2-40B4-BE49-F238E27FC236}">
                <a16:creationId xmlns:a16="http://schemas.microsoft.com/office/drawing/2014/main" id="{F70CD239-33DE-4D98-81F6-9D3E26506CFD}"/>
              </a:ext>
            </a:extLst>
          </p:cNvPr>
          <p:cNvSpPr txBox="1">
            <a:spLocks noChangeArrowheads="1"/>
          </p:cNvSpPr>
          <p:nvPr/>
        </p:nvSpPr>
        <p:spPr bwMode="auto">
          <a:xfrm flipV="1">
            <a:off x="8120063" y="4991100"/>
            <a:ext cx="317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rgbClr val="FFFFFF"/>
                </a:solidFill>
                <a:effectLst>
                  <a:outerShdw blurRad="38100" dist="38100" dir="2700000" algn="tl">
                    <a:srgbClr val="000000"/>
                  </a:outerShdw>
                </a:effectLst>
                <a:latin typeface="Arial" charset="0"/>
              </a:rPr>
              <a:t>&lt;</a:t>
            </a:r>
          </a:p>
        </p:txBody>
      </p:sp>
      <p:grpSp>
        <p:nvGrpSpPr>
          <p:cNvPr id="92216" name="Group 130">
            <a:extLst>
              <a:ext uri="{FF2B5EF4-FFF2-40B4-BE49-F238E27FC236}">
                <a16:creationId xmlns:a16="http://schemas.microsoft.com/office/drawing/2014/main" id="{FD5063B4-3CA7-44F2-B78E-35B76B03A554}"/>
              </a:ext>
            </a:extLst>
          </p:cNvPr>
          <p:cNvGrpSpPr>
            <a:grpSpLocks/>
          </p:cNvGrpSpPr>
          <p:nvPr/>
        </p:nvGrpSpPr>
        <p:grpSpPr bwMode="auto">
          <a:xfrm>
            <a:off x="152400" y="3403600"/>
            <a:ext cx="406400" cy="825500"/>
            <a:chOff x="0" y="2160"/>
            <a:chExt cx="256" cy="520"/>
          </a:xfrm>
        </p:grpSpPr>
        <p:sp>
          <p:nvSpPr>
            <p:cNvPr id="92225" name="Line 125">
              <a:extLst>
                <a:ext uri="{FF2B5EF4-FFF2-40B4-BE49-F238E27FC236}">
                  <a16:creationId xmlns:a16="http://schemas.microsoft.com/office/drawing/2014/main" id="{884181BB-B0F0-4AF5-9059-B9D278CD538E}"/>
                </a:ext>
              </a:extLst>
            </p:cNvPr>
            <p:cNvSpPr>
              <a:spLocks noChangeShapeType="1"/>
            </p:cNvSpPr>
            <p:nvPr/>
          </p:nvSpPr>
          <p:spPr bwMode="auto">
            <a:xfrm>
              <a:off x="256" y="2160"/>
              <a:ext cx="0" cy="520"/>
            </a:xfrm>
            <a:prstGeom prst="line">
              <a:avLst/>
            </a:prstGeom>
            <a:noFill/>
            <a:ln w="3810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26" name="Line 126">
              <a:extLst>
                <a:ext uri="{FF2B5EF4-FFF2-40B4-BE49-F238E27FC236}">
                  <a16:creationId xmlns:a16="http://schemas.microsoft.com/office/drawing/2014/main" id="{02894CAD-30CF-40B3-B201-48D1C2D3BAC9}"/>
                </a:ext>
              </a:extLst>
            </p:cNvPr>
            <p:cNvSpPr>
              <a:spLocks noChangeShapeType="1"/>
            </p:cNvSpPr>
            <p:nvPr/>
          </p:nvSpPr>
          <p:spPr bwMode="auto">
            <a:xfrm>
              <a:off x="0" y="2672"/>
              <a:ext cx="256" cy="0"/>
            </a:xfrm>
            <a:prstGeom prst="line">
              <a:avLst/>
            </a:prstGeom>
            <a:noFill/>
            <a:ln w="3810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27" name="Line 127">
              <a:extLst>
                <a:ext uri="{FF2B5EF4-FFF2-40B4-BE49-F238E27FC236}">
                  <a16:creationId xmlns:a16="http://schemas.microsoft.com/office/drawing/2014/main" id="{42AF1F7B-415D-4500-83D8-EC29863D9AAE}"/>
                </a:ext>
              </a:extLst>
            </p:cNvPr>
            <p:cNvSpPr>
              <a:spLocks noChangeShapeType="1"/>
            </p:cNvSpPr>
            <p:nvPr/>
          </p:nvSpPr>
          <p:spPr bwMode="auto">
            <a:xfrm>
              <a:off x="0" y="2169"/>
              <a:ext cx="256" cy="0"/>
            </a:xfrm>
            <a:prstGeom prst="line">
              <a:avLst/>
            </a:prstGeom>
            <a:noFill/>
            <a:ln w="3810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92217" name="Line 132">
            <a:extLst>
              <a:ext uri="{FF2B5EF4-FFF2-40B4-BE49-F238E27FC236}">
                <a16:creationId xmlns:a16="http://schemas.microsoft.com/office/drawing/2014/main" id="{8ECCBD64-5742-49BE-8A83-D75277FAB2D1}"/>
              </a:ext>
            </a:extLst>
          </p:cNvPr>
          <p:cNvSpPr>
            <a:spLocks noChangeShapeType="1"/>
          </p:cNvSpPr>
          <p:nvPr/>
        </p:nvSpPr>
        <p:spPr bwMode="auto">
          <a:xfrm>
            <a:off x="558800" y="3822700"/>
            <a:ext cx="165100" cy="0"/>
          </a:xfrm>
          <a:prstGeom prst="line">
            <a:avLst/>
          </a:prstGeom>
          <a:noFill/>
          <a:ln w="3810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18" name="Line 136">
            <a:extLst>
              <a:ext uri="{FF2B5EF4-FFF2-40B4-BE49-F238E27FC236}">
                <a16:creationId xmlns:a16="http://schemas.microsoft.com/office/drawing/2014/main" id="{C7C03A1A-83B7-4CDC-80F3-1B27CB88FD82}"/>
              </a:ext>
            </a:extLst>
          </p:cNvPr>
          <p:cNvSpPr>
            <a:spLocks noChangeShapeType="1"/>
          </p:cNvSpPr>
          <p:nvPr/>
        </p:nvSpPr>
        <p:spPr bwMode="auto">
          <a:xfrm>
            <a:off x="8408988" y="5830888"/>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95" name="Group 82">
            <a:extLst>
              <a:ext uri="{FF2B5EF4-FFF2-40B4-BE49-F238E27FC236}">
                <a16:creationId xmlns:a16="http://schemas.microsoft.com/office/drawing/2014/main" id="{541B5678-A2C0-4C72-ACAE-CC1E54AF2D02}"/>
              </a:ext>
            </a:extLst>
          </p:cNvPr>
          <p:cNvGrpSpPr>
            <a:grpSpLocks/>
          </p:cNvGrpSpPr>
          <p:nvPr/>
        </p:nvGrpSpPr>
        <p:grpSpPr bwMode="auto">
          <a:xfrm>
            <a:off x="1601788" y="1855788"/>
            <a:ext cx="695325" cy="471487"/>
            <a:chOff x="598" y="1763"/>
            <a:chExt cx="438" cy="297"/>
          </a:xfrm>
        </p:grpSpPr>
        <p:sp>
          <p:nvSpPr>
            <p:cNvPr id="92223" name="Rectangle 83">
              <a:extLst>
                <a:ext uri="{FF2B5EF4-FFF2-40B4-BE49-F238E27FC236}">
                  <a16:creationId xmlns:a16="http://schemas.microsoft.com/office/drawing/2014/main" id="{69F4A405-A471-4253-BCCA-A297A99BA0AA}"/>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2224" name="Text Box 84">
              <a:extLst>
                <a:ext uri="{FF2B5EF4-FFF2-40B4-BE49-F238E27FC236}">
                  <a16:creationId xmlns:a16="http://schemas.microsoft.com/office/drawing/2014/main" id="{8843BA57-11AE-4342-B00D-1ED37D5C83C4}"/>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SJ</a:t>
              </a:r>
            </a:p>
          </p:txBody>
        </p:sp>
      </p:grpSp>
      <p:grpSp>
        <p:nvGrpSpPr>
          <p:cNvPr id="98" name="Group 85">
            <a:extLst>
              <a:ext uri="{FF2B5EF4-FFF2-40B4-BE49-F238E27FC236}">
                <a16:creationId xmlns:a16="http://schemas.microsoft.com/office/drawing/2014/main" id="{BDFF819C-6021-4772-996C-031C4A1D9EA4}"/>
              </a:ext>
            </a:extLst>
          </p:cNvPr>
          <p:cNvGrpSpPr>
            <a:grpSpLocks/>
          </p:cNvGrpSpPr>
          <p:nvPr/>
        </p:nvGrpSpPr>
        <p:grpSpPr bwMode="auto">
          <a:xfrm>
            <a:off x="1508125" y="5022850"/>
            <a:ext cx="600075" cy="830263"/>
            <a:chOff x="589" y="2474"/>
            <a:chExt cx="378" cy="497"/>
          </a:xfrm>
        </p:grpSpPr>
        <p:sp>
          <p:nvSpPr>
            <p:cNvPr id="92221" name="Rectangle 86">
              <a:extLst>
                <a:ext uri="{FF2B5EF4-FFF2-40B4-BE49-F238E27FC236}">
                  <a16:creationId xmlns:a16="http://schemas.microsoft.com/office/drawing/2014/main" id="{A09B77EE-6AD6-4942-B1CC-F27ED4791ED8}"/>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2222" name="Text Box 87">
              <a:extLst>
                <a:ext uri="{FF2B5EF4-FFF2-40B4-BE49-F238E27FC236}">
                  <a16:creationId xmlns:a16="http://schemas.microsoft.com/office/drawing/2014/main" id="{F9978F6E-8BE6-4757-BF7F-57FC5EE6039B}"/>
                </a:ext>
              </a:extLst>
            </p:cNvPr>
            <p:cNvSpPr txBox="1">
              <a:spLocks noChangeArrowheads="1"/>
            </p:cNvSpPr>
            <p:nvPr/>
          </p:nvSpPr>
          <p:spPr bwMode="auto">
            <a:xfrm>
              <a:off x="589" y="2474"/>
              <a:ext cx="378" cy="4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 FJ</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path" presetSubtype="0" accel="50000" decel="50000" fill="hold" nodeType="clickEffect">
                                  <p:stCondLst>
                                    <p:cond delay="0"/>
                                  </p:stCondLst>
                                  <p:childTnLst>
                                    <p:animMotion origin="layout" path="M 5E-6 4.07407E-6 L 0.50278 0.0581 " pathEditMode="relative" rAng="0" ptsTypes="AA">
                                      <p:cBhvr>
                                        <p:cTn id="6" dur="2000" fill="hold"/>
                                        <p:tgtEl>
                                          <p:spTgt spid="23605"/>
                                        </p:tgtEl>
                                        <p:attrNameLst>
                                          <p:attrName>ppt_x</p:attrName>
                                          <p:attrName>ppt_y</p:attrName>
                                        </p:attrNameLst>
                                      </p:cBhvr>
                                      <p:rCtr x="25139" y="2894"/>
                                    </p:animMotion>
                                  </p:childTnLst>
                                </p:cTn>
                              </p:par>
                              <p:par>
                                <p:cTn id="7" presetID="42" presetClass="path" presetSubtype="0" accel="50000" fill="hold" nodeType="withEffect">
                                  <p:stCondLst>
                                    <p:cond delay="0"/>
                                  </p:stCondLst>
                                  <p:childTnLst>
                                    <p:animMotion origin="layout" path="M 4.16667E-6 1.11111E-6 L 0.48975 0.00046 " pathEditMode="relative" rAng="0" ptsTypes="AA">
                                      <p:cBhvr>
                                        <p:cTn id="8" dur="2000" fill="hold"/>
                                        <p:tgtEl>
                                          <p:spTgt spid="23604"/>
                                        </p:tgtEl>
                                        <p:attrNameLst>
                                          <p:attrName>ppt_x</p:attrName>
                                          <p:attrName>ppt_y</p:attrName>
                                        </p:attrNameLst>
                                      </p:cBhvr>
                                      <p:rCtr x="24479" y="23"/>
                                    </p:animMotion>
                                  </p:childTnLst>
                                </p:cTn>
                              </p:par>
                              <p:par>
                                <p:cTn id="9" presetID="42" presetClass="path" presetSubtype="0" accel="50000" decel="50000" fill="hold" nodeType="withEffect">
                                  <p:stCondLst>
                                    <p:cond delay="0"/>
                                  </p:stCondLst>
                                  <p:childTnLst>
                                    <p:animMotion origin="layout" path="M -4.44444E-6 -1.11111E-6 L 0.45764 -0.05764 " pathEditMode="relative" rAng="0" ptsTypes="AA">
                                      <p:cBhvr>
                                        <p:cTn id="10" dur="2000" fill="hold"/>
                                        <p:tgtEl>
                                          <p:spTgt spid="95"/>
                                        </p:tgtEl>
                                        <p:attrNameLst>
                                          <p:attrName>ppt_x</p:attrName>
                                          <p:attrName>ppt_y</p:attrName>
                                        </p:attrNameLst>
                                      </p:cBhvr>
                                      <p:rCtr x="22882" y="-2894"/>
                                    </p:animMotion>
                                  </p:childTnLst>
                                </p:cTn>
                              </p:par>
                              <p:par>
                                <p:cTn id="11" presetID="42" presetClass="path" presetSubtype="0" accel="50000" decel="50000" fill="hold" nodeType="withEffect">
                                  <p:stCondLst>
                                    <p:cond delay="0"/>
                                  </p:stCondLst>
                                  <p:childTnLst>
                                    <p:animMotion origin="layout" path="M -3.05556E-6 -4.07407E-6 L 0.47552 0.06829 " pathEditMode="relative" rAng="0" ptsTypes="AA">
                                      <p:cBhvr>
                                        <p:cTn id="12" dur="2000" fill="hold"/>
                                        <p:tgtEl>
                                          <p:spTgt spid="98"/>
                                        </p:tgtEl>
                                        <p:attrNameLst>
                                          <p:attrName>ppt_x</p:attrName>
                                          <p:attrName>ppt_y</p:attrName>
                                        </p:attrNameLst>
                                      </p:cBhvr>
                                      <p:rCtr x="23767" y="3403"/>
                                    </p:animMotion>
                                  </p:childTnLst>
                                </p:cTn>
                              </p:par>
                              <p:par>
                                <p:cTn id="13" presetID="42" presetClass="path" presetSubtype="0" accel="50000" decel="50000" fill="hold" nodeType="withEffect">
                                  <p:stCondLst>
                                    <p:cond delay="0"/>
                                  </p:stCondLst>
                                  <p:childTnLst>
                                    <p:animMotion origin="layout" path="M 4.44444E-6 2.96296E-6 L 0.05138 0.00046 " pathEditMode="relative" rAng="0" ptsTypes="AA">
                                      <p:cBhvr>
                                        <p:cTn id="14" dur="2000" fill="hold"/>
                                        <p:tgtEl>
                                          <p:spTgt spid="23603"/>
                                        </p:tgtEl>
                                        <p:attrNameLst>
                                          <p:attrName>ppt_x</p:attrName>
                                          <p:attrName>ppt_y</p:attrName>
                                        </p:attrNameLst>
                                      </p:cBhvr>
                                      <p:rCtr x="2569" y="23"/>
                                    </p:animMotion>
                                  </p:childTnLst>
                                </p:cTn>
                              </p:par>
                              <p:par>
                                <p:cTn id="15" presetID="42" presetClass="path" presetSubtype="0" accel="50000" decel="50000" fill="hold" nodeType="withEffect">
                                  <p:stCondLst>
                                    <p:cond delay="0"/>
                                  </p:stCondLst>
                                  <p:childTnLst>
                                    <p:animMotion origin="layout" path="M 2.5E-6 -2.22222E-6 L 0.0526 0.00047 " pathEditMode="relative" rAng="0" ptsTypes="AA">
                                      <p:cBhvr>
                                        <p:cTn id="16" dur="2000" fill="hold"/>
                                        <p:tgtEl>
                                          <p:spTgt spid="23600"/>
                                        </p:tgtEl>
                                        <p:attrNameLst>
                                          <p:attrName>ppt_x</p:attrName>
                                          <p:attrName>ppt_y</p:attrName>
                                        </p:attrNameLst>
                                      </p:cBhvr>
                                      <p:rCtr x="2622" y="23"/>
                                    </p:animMotion>
                                  </p:childTnLst>
                                </p:cTn>
                              </p:par>
                              <p:par>
                                <p:cTn id="17" presetID="42" presetClass="path" presetSubtype="0" accel="50000" decel="50000" fill="hold" nodeType="withEffect">
                                  <p:stCondLst>
                                    <p:cond delay="0"/>
                                  </p:stCondLst>
                                  <p:childTnLst>
                                    <p:animMotion origin="layout" path="M 0.48975 0.00046 L 0.48975 0.17014 " pathEditMode="relative" rAng="0" ptsTypes="AA">
                                      <p:cBhvr>
                                        <p:cTn id="18" dur="2000" fill="hold"/>
                                        <p:tgtEl>
                                          <p:spTgt spid="23604"/>
                                        </p:tgtEl>
                                        <p:attrNameLst>
                                          <p:attrName>ppt_x</p:attrName>
                                          <p:attrName>ppt_y</p:attrName>
                                        </p:attrNameLst>
                                      </p:cBhvr>
                                      <p:rCtr x="0" y="847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58043B08-3CFD-49C5-B75B-EE1DBE9FB86B}"/>
              </a:ext>
            </a:extLst>
          </p:cNvPr>
          <p:cNvSpPr>
            <a:spLocks noChangeArrowheads="1"/>
          </p:cNvSpPr>
          <p:nvPr/>
        </p:nvSpPr>
        <p:spPr bwMode="auto">
          <a:xfrm flipH="1">
            <a:off x="203200" y="1736725"/>
            <a:ext cx="8788400" cy="3906838"/>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solidFill>
                <a:srgbClr val="000000"/>
              </a:solidFill>
            </a:endParaRPr>
          </a:p>
        </p:txBody>
      </p:sp>
      <p:sp>
        <p:nvSpPr>
          <p:cNvPr id="96259" name="Line 3">
            <a:extLst>
              <a:ext uri="{FF2B5EF4-FFF2-40B4-BE49-F238E27FC236}">
                <a16:creationId xmlns:a16="http://schemas.microsoft.com/office/drawing/2014/main" id="{490C13B0-881C-4E2F-A95F-76749FA813B1}"/>
              </a:ext>
            </a:extLst>
          </p:cNvPr>
          <p:cNvSpPr>
            <a:spLocks noChangeShapeType="1"/>
          </p:cNvSpPr>
          <p:nvPr/>
        </p:nvSpPr>
        <p:spPr bwMode="auto">
          <a:xfrm flipH="1">
            <a:off x="7848600" y="1736725"/>
            <a:ext cx="0" cy="3906838"/>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260" name="Line 4">
            <a:extLst>
              <a:ext uri="{FF2B5EF4-FFF2-40B4-BE49-F238E27FC236}">
                <a16:creationId xmlns:a16="http://schemas.microsoft.com/office/drawing/2014/main" id="{94739702-66D5-4B4B-9F70-0F23879B7A9E}"/>
              </a:ext>
            </a:extLst>
          </p:cNvPr>
          <p:cNvSpPr>
            <a:spLocks noChangeShapeType="1"/>
          </p:cNvSpPr>
          <p:nvPr/>
        </p:nvSpPr>
        <p:spPr bwMode="auto">
          <a:xfrm flipH="1">
            <a:off x="7086600" y="1736725"/>
            <a:ext cx="0" cy="3906838"/>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261" name="Line 5">
            <a:extLst>
              <a:ext uri="{FF2B5EF4-FFF2-40B4-BE49-F238E27FC236}">
                <a16:creationId xmlns:a16="http://schemas.microsoft.com/office/drawing/2014/main" id="{3748012A-BF87-4889-BA23-0C22504BEFE2}"/>
              </a:ext>
            </a:extLst>
          </p:cNvPr>
          <p:cNvSpPr>
            <a:spLocks noChangeShapeType="1"/>
          </p:cNvSpPr>
          <p:nvPr/>
        </p:nvSpPr>
        <p:spPr bwMode="auto">
          <a:xfrm flipH="1">
            <a:off x="2768600" y="1736725"/>
            <a:ext cx="0" cy="3906838"/>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262" name="Line 6">
            <a:extLst>
              <a:ext uri="{FF2B5EF4-FFF2-40B4-BE49-F238E27FC236}">
                <a16:creationId xmlns:a16="http://schemas.microsoft.com/office/drawing/2014/main" id="{A16B263E-BA6C-4FA2-B8DC-9E174527DBA0}"/>
              </a:ext>
            </a:extLst>
          </p:cNvPr>
          <p:cNvSpPr>
            <a:spLocks noChangeShapeType="1"/>
          </p:cNvSpPr>
          <p:nvPr/>
        </p:nvSpPr>
        <p:spPr bwMode="auto">
          <a:xfrm flipH="1">
            <a:off x="5410200" y="1736725"/>
            <a:ext cx="0" cy="3906838"/>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327" name="Text Box 7">
            <a:extLst>
              <a:ext uri="{FF2B5EF4-FFF2-40B4-BE49-F238E27FC236}">
                <a16:creationId xmlns:a16="http://schemas.microsoft.com/office/drawing/2014/main" id="{D07FC486-810A-4482-A866-98BD0CF57F22}"/>
              </a:ext>
            </a:extLst>
          </p:cNvPr>
          <p:cNvSpPr txBox="1">
            <a:spLocks noChangeArrowheads="1"/>
          </p:cNvSpPr>
          <p:nvPr/>
        </p:nvSpPr>
        <p:spPr bwMode="auto">
          <a:xfrm rot="5400000" flipH="1">
            <a:off x="7559676" y="1798637"/>
            <a:ext cx="1098550" cy="92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spAutoFit/>
          </a:bodyPr>
          <a:lstStyle/>
          <a:p>
            <a:pPr eaLnBrk="1" hangingPunct="1">
              <a:defRPr/>
            </a:pPr>
            <a:endParaRPr lang="en-US" sz="6000" b="1">
              <a:solidFill>
                <a:srgbClr val="CC9900"/>
              </a:solidFill>
              <a:effectLst>
                <a:outerShdw blurRad="38100" dist="38100" dir="2700000" algn="tl">
                  <a:srgbClr val="000000"/>
                </a:outerShdw>
              </a:effectLst>
              <a:latin typeface="Eurostile" pitchFamily="34" charset="0"/>
            </a:endParaRPr>
          </a:p>
        </p:txBody>
      </p:sp>
      <p:sp>
        <p:nvSpPr>
          <p:cNvPr id="96264" name="Rectangle 8">
            <a:extLst>
              <a:ext uri="{FF2B5EF4-FFF2-40B4-BE49-F238E27FC236}">
                <a16:creationId xmlns:a16="http://schemas.microsoft.com/office/drawing/2014/main" id="{5E3CD61E-59DC-4619-BB4A-B11812C2E585}"/>
              </a:ext>
            </a:extLst>
          </p:cNvPr>
          <p:cNvSpPr>
            <a:spLocks noChangeAspect="1" noChangeArrowheads="1"/>
          </p:cNvSpPr>
          <p:nvPr/>
        </p:nvSpPr>
        <p:spPr bwMode="auto">
          <a:xfrm flipH="1">
            <a:off x="7788275" y="1582738"/>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6265" name="Rectangle 9">
            <a:extLst>
              <a:ext uri="{FF2B5EF4-FFF2-40B4-BE49-F238E27FC236}">
                <a16:creationId xmlns:a16="http://schemas.microsoft.com/office/drawing/2014/main" id="{438D4335-9308-402B-901F-95D34CDD14A2}"/>
              </a:ext>
            </a:extLst>
          </p:cNvPr>
          <p:cNvSpPr>
            <a:spLocks noChangeAspect="1" noChangeArrowheads="1"/>
          </p:cNvSpPr>
          <p:nvPr/>
        </p:nvSpPr>
        <p:spPr bwMode="auto">
          <a:xfrm flipH="1">
            <a:off x="7788275" y="5643563"/>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6266" name="Rectangle 10">
            <a:extLst>
              <a:ext uri="{FF2B5EF4-FFF2-40B4-BE49-F238E27FC236}">
                <a16:creationId xmlns:a16="http://schemas.microsoft.com/office/drawing/2014/main" id="{EA2F508E-508A-4923-B80C-A5E86716AAC2}"/>
              </a:ext>
            </a:extLst>
          </p:cNvPr>
          <p:cNvSpPr>
            <a:spLocks noChangeAspect="1" noChangeArrowheads="1"/>
          </p:cNvSpPr>
          <p:nvPr/>
        </p:nvSpPr>
        <p:spPr bwMode="auto">
          <a:xfrm flipH="1">
            <a:off x="9007475" y="1608138"/>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6267" name="Rectangle 11">
            <a:extLst>
              <a:ext uri="{FF2B5EF4-FFF2-40B4-BE49-F238E27FC236}">
                <a16:creationId xmlns:a16="http://schemas.microsoft.com/office/drawing/2014/main" id="{E5641F63-872D-4420-B284-4303902A45AB}"/>
              </a:ext>
            </a:extLst>
          </p:cNvPr>
          <p:cNvSpPr>
            <a:spLocks noChangeAspect="1" noChangeArrowheads="1"/>
          </p:cNvSpPr>
          <p:nvPr/>
        </p:nvSpPr>
        <p:spPr bwMode="auto">
          <a:xfrm flipH="1">
            <a:off x="9007475" y="5630863"/>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grpSp>
        <p:nvGrpSpPr>
          <p:cNvPr id="184332" name="Group 12">
            <a:extLst>
              <a:ext uri="{FF2B5EF4-FFF2-40B4-BE49-F238E27FC236}">
                <a16:creationId xmlns:a16="http://schemas.microsoft.com/office/drawing/2014/main" id="{28AFE756-1729-4F28-9EA7-CD73D81869D9}"/>
              </a:ext>
            </a:extLst>
          </p:cNvPr>
          <p:cNvGrpSpPr>
            <a:grpSpLocks/>
          </p:cNvGrpSpPr>
          <p:nvPr/>
        </p:nvGrpSpPr>
        <p:grpSpPr bwMode="auto">
          <a:xfrm>
            <a:off x="5175250" y="5827713"/>
            <a:ext cx="198438" cy="757237"/>
            <a:chOff x="3204" y="3720"/>
            <a:chExt cx="113" cy="420"/>
          </a:xfrm>
        </p:grpSpPr>
        <p:grpSp>
          <p:nvGrpSpPr>
            <p:cNvPr id="96379" name="Group 13">
              <a:extLst>
                <a:ext uri="{FF2B5EF4-FFF2-40B4-BE49-F238E27FC236}">
                  <a16:creationId xmlns:a16="http://schemas.microsoft.com/office/drawing/2014/main" id="{84EA2EF8-E9CE-4292-BA33-EB29145249E3}"/>
                </a:ext>
              </a:extLst>
            </p:cNvPr>
            <p:cNvGrpSpPr>
              <a:grpSpLocks/>
            </p:cNvGrpSpPr>
            <p:nvPr/>
          </p:nvGrpSpPr>
          <p:grpSpPr bwMode="auto">
            <a:xfrm>
              <a:off x="3204" y="3720"/>
              <a:ext cx="113" cy="420"/>
              <a:chOff x="3204" y="3708"/>
              <a:chExt cx="113" cy="420"/>
            </a:xfrm>
          </p:grpSpPr>
          <p:sp>
            <p:nvSpPr>
              <p:cNvPr id="96384" name="AutoShape 14">
                <a:extLst>
                  <a:ext uri="{FF2B5EF4-FFF2-40B4-BE49-F238E27FC236}">
                    <a16:creationId xmlns:a16="http://schemas.microsoft.com/office/drawing/2014/main" id="{10CD2A06-234B-4B97-B451-AC73429F0B58}"/>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6385" name="Oval 15">
                <a:extLst>
                  <a:ext uri="{FF2B5EF4-FFF2-40B4-BE49-F238E27FC236}">
                    <a16:creationId xmlns:a16="http://schemas.microsoft.com/office/drawing/2014/main" id="{EC78A1E2-002E-4ED9-883C-E186F7FFEFA9}"/>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grpSp>
        <p:sp>
          <p:nvSpPr>
            <p:cNvPr id="96380" name="Line 16">
              <a:extLst>
                <a:ext uri="{FF2B5EF4-FFF2-40B4-BE49-F238E27FC236}">
                  <a16:creationId xmlns:a16="http://schemas.microsoft.com/office/drawing/2014/main" id="{6C10B5DB-D1E9-4D8E-92FE-D462C821031A}"/>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81" name="Line 17">
              <a:extLst>
                <a:ext uri="{FF2B5EF4-FFF2-40B4-BE49-F238E27FC236}">
                  <a16:creationId xmlns:a16="http://schemas.microsoft.com/office/drawing/2014/main" id="{7F7E5297-DD97-4915-ACB7-F43E341F5511}"/>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82" name="Line 18">
              <a:extLst>
                <a:ext uri="{FF2B5EF4-FFF2-40B4-BE49-F238E27FC236}">
                  <a16:creationId xmlns:a16="http://schemas.microsoft.com/office/drawing/2014/main" id="{3F35DDC6-680B-4D96-8510-2D39E3062E0D}"/>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83" name="Oval 19">
              <a:extLst>
                <a:ext uri="{FF2B5EF4-FFF2-40B4-BE49-F238E27FC236}">
                  <a16:creationId xmlns:a16="http://schemas.microsoft.com/office/drawing/2014/main" id="{9162A9B8-7695-4686-A8FC-2CE0D2ED1A53}"/>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grpSp>
      <p:grpSp>
        <p:nvGrpSpPr>
          <p:cNvPr id="184340" name="Group 20">
            <a:extLst>
              <a:ext uri="{FF2B5EF4-FFF2-40B4-BE49-F238E27FC236}">
                <a16:creationId xmlns:a16="http://schemas.microsoft.com/office/drawing/2014/main" id="{1BD58F7A-24FE-482F-8434-E61F8B2B6ABC}"/>
              </a:ext>
            </a:extLst>
          </p:cNvPr>
          <p:cNvGrpSpPr>
            <a:grpSpLocks/>
          </p:cNvGrpSpPr>
          <p:nvPr/>
        </p:nvGrpSpPr>
        <p:grpSpPr bwMode="auto">
          <a:xfrm>
            <a:off x="3883025" y="5829300"/>
            <a:ext cx="268288" cy="631825"/>
            <a:chOff x="2930" y="3756"/>
            <a:chExt cx="169" cy="398"/>
          </a:xfrm>
        </p:grpSpPr>
        <p:sp>
          <p:nvSpPr>
            <p:cNvPr id="96376" name="Rectangle 21">
              <a:extLst>
                <a:ext uri="{FF2B5EF4-FFF2-40B4-BE49-F238E27FC236}">
                  <a16:creationId xmlns:a16="http://schemas.microsoft.com/office/drawing/2014/main" id="{F87DBDA9-E865-4E35-A798-4A968DC2840B}"/>
                </a:ext>
              </a:extLst>
            </p:cNvPr>
            <p:cNvSpPr>
              <a:spLocks noChangeArrowheads="1"/>
            </p:cNvSpPr>
            <p:nvPr/>
          </p:nvSpPr>
          <p:spPr bwMode="auto">
            <a:xfrm>
              <a:off x="2967" y="4014"/>
              <a:ext cx="99" cy="114"/>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6377" name="Text Box 22">
              <a:extLst>
                <a:ext uri="{FF2B5EF4-FFF2-40B4-BE49-F238E27FC236}">
                  <a16:creationId xmlns:a16="http://schemas.microsoft.com/office/drawing/2014/main" id="{5D414A5D-4206-467A-A78B-4FFE519ACC3F}"/>
                </a:ext>
              </a:extLst>
            </p:cNvPr>
            <p:cNvSpPr txBox="1">
              <a:spLocks noChangeArrowheads="1"/>
            </p:cNvSpPr>
            <p:nvPr/>
          </p:nvSpPr>
          <p:spPr bwMode="auto">
            <a:xfrm flipV="1">
              <a:off x="2930" y="3981"/>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solidFill>
                    <a:srgbClr val="000000"/>
                  </a:solidFill>
                </a:rPr>
                <a:t>2</a:t>
              </a:r>
            </a:p>
          </p:txBody>
        </p:sp>
        <p:sp>
          <p:nvSpPr>
            <p:cNvPr id="96378" name="Line 23">
              <a:extLst>
                <a:ext uri="{FF2B5EF4-FFF2-40B4-BE49-F238E27FC236}">
                  <a16:creationId xmlns:a16="http://schemas.microsoft.com/office/drawing/2014/main" id="{FBB4FF7B-61B2-4B43-B524-02D245C5DEFC}"/>
                </a:ext>
              </a:extLst>
            </p:cNvPr>
            <p:cNvSpPr>
              <a:spLocks noChangeShapeType="1"/>
            </p:cNvSpPr>
            <p:nvPr/>
          </p:nvSpPr>
          <p:spPr bwMode="auto">
            <a:xfrm>
              <a:off x="3018" y="3756"/>
              <a:ext cx="0" cy="255"/>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84344" name="Group 24">
            <a:extLst>
              <a:ext uri="{FF2B5EF4-FFF2-40B4-BE49-F238E27FC236}">
                <a16:creationId xmlns:a16="http://schemas.microsoft.com/office/drawing/2014/main" id="{2439C4ED-E2DE-467B-ACD1-3AB9459B0F8D}"/>
              </a:ext>
            </a:extLst>
          </p:cNvPr>
          <p:cNvGrpSpPr>
            <a:grpSpLocks/>
          </p:cNvGrpSpPr>
          <p:nvPr/>
        </p:nvGrpSpPr>
        <p:grpSpPr bwMode="auto">
          <a:xfrm>
            <a:off x="3395663" y="5832475"/>
            <a:ext cx="198437" cy="804863"/>
            <a:chOff x="3204" y="3720"/>
            <a:chExt cx="113" cy="420"/>
          </a:xfrm>
        </p:grpSpPr>
        <p:grpSp>
          <p:nvGrpSpPr>
            <p:cNvPr id="96369" name="Group 25">
              <a:extLst>
                <a:ext uri="{FF2B5EF4-FFF2-40B4-BE49-F238E27FC236}">
                  <a16:creationId xmlns:a16="http://schemas.microsoft.com/office/drawing/2014/main" id="{E16F9C3A-E28E-4748-922B-2BC25E331F32}"/>
                </a:ext>
              </a:extLst>
            </p:cNvPr>
            <p:cNvGrpSpPr>
              <a:grpSpLocks/>
            </p:cNvGrpSpPr>
            <p:nvPr/>
          </p:nvGrpSpPr>
          <p:grpSpPr bwMode="auto">
            <a:xfrm>
              <a:off x="3204" y="3720"/>
              <a:ext cx="113" cy="420"/>
              <a:chOff x="3204" y="3708"/>
              <a:chExt cx="113" cy="420"/>
            </a:xfrm>
          </p:grpSpPr>
          <p:sp>
            <p:nvSpPr>
              <p:cNvPr id="96374" name="AutoShape 26">
                <a:extLst>
                  <a:ext uri="{FF2B5EF4-FFF2-40B4-BE49-F238E27FC236}">
                    <a16:creationId xmlns:a16="http://schemas.microsoft.com/office/drawing/2014/main" id="{E88D127D-8F88-4EDB-8401-16D77CA34BA5}"/>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6375" name="Oval 27">
                <a:extLst>
                  <a:ext uri="{FF2B5EF4-FFF2-40B4-BE49-F238E27FC236}">
                    <a16:creationId xmlns:a16="http://schemas.microsoft.com/office/drawing/2014/main" id="{42D2F1F0-092D-42C8-A9C6-FE038E539080}"/>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grpSp>
        <p:sp>
          <p:nvSpPr>
            <p:cNvPr id="96370" name="Line 28">
              <a:extLst>
                <a:ext uri="{FF2B5EF4-FFF2-40B4-BE49-F238E27FC236}">
                  <a16:creationId xmlns:a16="http://schemas.microsoft.com/office/drawing/2014/main" id="{62CD0F8B-E038-4D3C-AD3C-74D97DD09124}"/>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71" name="Line 29">
              <a:extLst>
                <a:ext uri="{FF2B5EF4-FFF2-40B4-BE49-F238E27FC236}">
                  <a16:creationId xmlns:a16="http://schemas.microsoft.com/office/drawing/2014/main" id="{87202077-3651-43AE-A13D-CB8E02760BE5}"/>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72" name="Line 30">
              <a:extLst>
                <a:ext uri="{FF2B5EF4-FFF2-40B4-BE49-F238E27FC236}">
                  <a16:creationId xmlns:a16="http://schemas.microsoft.com/office/drawing/2014/main" id="{7BC3B130-B13C-4CF6-95C4-C1E46B824FA0}"/>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73" name="Oval 31">
              <a:extLst>
                <a:ext uri="{FF2B5EF4-FFF2-40B4-BE49-F238E27FC236}">
                  <a16:creationId xmlns:a16="http://schemas.microsoft.com/office/drawing/2014/main" id="{08BC92BD-4BF6-48DA-B61D-C5470C89FE24}"/>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grpSp>
      <p:sp>
        <p:nvSpPr>
          <p:cNvPr id="184352" name="Rectangle 32">
            <a:extLst>
              <a:ext uri="{FF2B5EF4-FFF2-40B4-BE49-F238E27FC236}">
                <a16:creationId xmlns:a16="http://schemas.microsoft.com/office/drawing/2014/main" id="{66BD0860-84B7-426E-AA77-9CC7FDFEE4B0}"/>
              </a:ext>
            </a:extLst>
          </p:cNvPr>
          <p:cNvSpPr>
            <a:spLocks noChangeArrowheads="1"/>
          </p:cNvSpPr>
          <p:nvPr/>
        </p:nvSpPr>
        <p:spPr bwMode="auto">
          <a:xfrm>
            <a:off x="203200" y="165100"/>
            <a:ext cx="8886825"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eaLnBrk="1" hangingPunct="1">
              <a:defRPr/>
            </a:pPr>
            <a:r>
              <a:rPr lang="en-US" sz="4000" dirty="0">
                <a:solidFill>
                  <a:srgbClr val="FFCC00"/>
                </a:solidFill>
                <a:effectLst>
                  <a:outerShdw blurRad="38100" dist="38100" dir="2700000" algn="tl">
                    <a:srgbClr val="000000"/>
                  </a:outerShdw>
                </a:effectLst>
                <a:latin typeface="Arial" charset="0"/>
              </a:rPr>
              <a:t>   Measurement Mechanics - 7 Man</a:t>
            </a:r>
          </a:p>
        </p:txBody>
      </p:sp>
      <p:sp>
        <p:nvSpPr>
          <p:cNvPr id="96272" name="Line 33">
            <a:extLst>
              <a:ext uri="{FF2B5EF4-FFF2-40B4-BE49-F238E27FC236}">
                <a16:creationId xmlns:a16="http://schemas.microsoft.com/office/drawing/2014/main" id="{6F13246E-0937-482F-9B4A-FD29AA602C26}"/>
              </a:ext>
            </a:extLst>
          </p:cNvPr>
          <p:cNvSpPr>
            <a:spLocks noChangeShapeType="1"/>
          </p:cNvSpPr>
          <p:nvPr/>
        </p:nvSpPr>
        <p:spPr bwMode="auto">
          <a:xfrm flipH="1">
            <a:off x="4495800" y="1736725"/>
            <a:ext cx="0" cy="3906838"/>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273" name="Line 34">
            <a:extLst>
              <a:ext uri="{FF2B5EF4-FFF2-40B4-BE49-F238E27FC236}">
                <a16:creationId xmlns:a16="http://schemas.microsoft.com/office/drawing/2014/main" id="{602F07A6-941B-41FA-A38F-DD353953ED82}"/>
              </a:ext>
            </a:extLst>
          </p:cNvPr>
          <p:cNvSpPr>
            <a:spLocks noChangeShapeType="1"/>
          </p:cNvSpPr>
          <p:nvPr/>
        </p:nvSpPr>
        <p:spPr bwMode="auto">
          <a:xfrm flipH="1">
            <a:off x="3632200" y="1749425"/>
            <a:ext cx="0" cy="3906838"/>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355" name="Text Box 35">
            <a:extLst>
              <a:ext uri="{FF2B5EF4-FFF2-40B4-BE49-F238E27FC236}">
                <a16:creationId xmlns:a16="http://schemas.microsoft.com/office/drawing/2014/main" id="{B3AA106F-0F8E-4A83-9577-E96414E0A9C6}"/>
              </a:ext>
            </a:extLst>
          </p:cNvPr>
          <p:cNvSpPr txBox="1">
            <a:spLocks noChangeArrowheads="1"/>
          </p:cNvSpPr>
          <p:nvPr/>
        </p:nvSpPr>
        <p:spPr bwMode="auto">
          <a:xfrm>
            <a:off x="6683375" y="4721225"/>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rgbClr val="FFFFFF"/>
                </a:solidFill>
                <a:effectLst>
                  <a:outerShdw blurRad="38100" dist="38100" dir="2700000" algn="tl">
                    <a:srgbClr val="000000"/>
                  </a:outerShdw>
                </a:effectLst>
                <a:latin typeface="Arial" charset="0"/>
              </a:rPr>
              <a:t>1 0</a:t>
            </a:r>
          </a:p>
        </p:txBody>
      </p:sp>
      <p:sp>
        <p:nvSpPr>
          <p:cNvPr id="184356" name="Text Box 36">
            <a:extLst>
              <a:ext uri="{FF2B5EF4-FFF2-40B4-BE49-F238E27FC236}">
                <a16:creationId xmlns:a16="http://schemas.microsoft.com/office/drawing/2014/main" id="{39DCCE60-37B6-4778-8D4F-D7BE5132A31E}"/>
              </a:ext>
            </a:extLst>
          </p:cNvPr>
          <p:cNvSpPr txBox="1">
            <a:spLocks noChangeArrowheads="1"/>
          </p:cNvSpPr>
          <p:nvPr/>
        </p:nvSpPr>
        <p:spPr bwMode="auto">
          <a:xfrm flipV="1">
            <a:off x="7254875" y="4768850"/>
            <a:ext cx="317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rgbClr val="FFFFFF"/>
                </a:solidFill>
                <a:effectLst>
                  <a:outerShdw blurRad="38100" dist="38100" dir="2700000" algn="tl">
                    <a:srgbClr val="000000"/>
                  </a:outerShdw>
                </a:effectLst>
                <a:latin typeface="Arial" charset="0"/>
              </a:rPr>
              <a:t>&lt;</a:t>
            </a:r>
          </a:p>
        </p:txBody>
      </p:sp>
      <p:sp>
        <p:nvSpPr>
          <p:cNvPr id="184357" name="Text Box 37">
            <a:extLst>
              <a:ext uri="{FF2B5EF4-FFF2-40B4-BE49-F238E27FC236}">
                <a16:creationId xmlns:a16="http://schemas.microsoft.com/office/drawing/2014/main" id="{E1E28EC2-406B-4542-B780-3195CF03BC11}"/>
              </a:ext>
            </a:extLst>
          </p:cNvPr>
          <p:cNvSpPr txBox="1">
            <a:spLocks noChangeArrowheads="1"/>
          </p:cNvSpPr>
          <p:nvPr/>
        </p:nvSpPr>
        <p:spPr bwMode="auto">
          <a:xfrm>
            <a:off x="5006975" y="4746625"/>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rgbClr val="FFFFFF"/>
                </a:solidFill>
                <a:effectLst>
                  <a:outerShdw blurRad="38100" dist="38100" dir="2700000" algn="tl">
                    <a:srgbClr val="000000"/>
                  </a:outerShdw>
                </a:effectLst>
                <a:latin typeface="Arial" charset="0"/>
              </a:rPr>
              <a:t>2 0</a:t>
            </a:r>
          </a:p>
        </p:txBody>
      </p:sp>
      <p:sp>
        <p:nvSpPr>
          <p:cNvPr id="184358" name="Text Box 38">
            <a:extLst>
              <a:ext uri="{FF2B5EF4-FFF2-40B4-BE49-F238E27FC236}">
                <a16:creationId xmlns:a16="http://schemas.microsoft.com/office/drawing/2014/main" id="{1E5A504C-BBAB-4372-BF2F-B57E749289A1}"/>
              </a:ext>
            </a:extLst>
          </p:cNvPr>
          <p:cNvSpPr txBox="1">
            <a:spLocks noChangeArrowheads="1"/>
          </p:cNvSpPr>
          <p:nvPr/>
        </p:nvSpPr>
        <p:spPr bwMode="auto">
          <a:xfrm flipV="1">
            <a:off x="5591175" y="4781550"/>
            <a:ext cx="317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rgbClr val="FFFFFF"/>
                </a:solidFill>
                <a:effectLst>
                  <a:outerShdw blurRad="38100" dist="38100" dir="2700000" algn="tl">
                    <a:srgbClr val="000000"/>
                  </a:outerShdw>
                </a:effectLst>
                <a:latin typeface="Arial" charset="0"/>
              </a:rPr>
              <a:t>&lt;</a:t>
            </a:r>
          </a:p>
        </p:txBody>
      </p:sp>
      <p:sp>
        <p:nvSpPr>
          <p:cNvPr id="184359" name="Text Box 39">
            <a:extLst>
              <a:ext uri="{FF2B5EF4-FFF2-40B4-BE49-F238E27FC236}">
                <a16:creationId xmlns:a16="http://schemas.microsoft.com/office/drawing/2014/main" id="{944B8598-5B13-426A-9A5D-4BD58B927134}"/>
              </a:ext>
            </a:extLst>
          </p:cNvPr>
          <p:cNvSpPr txBox="1">
            <a:spLocks noChangeArrowheads="1"/>
          </p:cNvSpPr>
          <p:nvPr/>
        </p:nvSpPr>
        <p:spPr bwMode="auto">
          <a:xfrm>
            <a:off x="3228975" y="4759325"/>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rgbClr val="FFFFFF"/>
                </a:solidFill>
                <a:effectLst>
                  <a:outerShdw blurRad="38100" dist="38100" dir="2700000" algn="tl">
                    <a:srgbClr val="000000"/>
                  </a:outerShdw>
                </a:effectLst>
                <a:latin typeface="Arial" charset="0"/>
              </a:rPr>
              <a:t>3 0</a:t>
            </a:r>
          </a:p>
        </p:txBody>
      </p:sp>
      <p:sp>
        <p:nvSpPr>
          <p:cNvPr id="184360" name="Text Box 40">
            <a:extLst>
              <a:ext uri="{FF2B5EF4-FFF2-40B4-BE49-F238E27FC236}">
                <a16:creationId xmlns:a16="http://schemas.microsoft.com/office/drawing/2014/main" id="{3F22A285-4D83-4F1B-8C24-9F5F685C2FD8}"/>
              </a:ext>
            </a:extLst>
          </p:cNvPr>
          <p:cNvSpPr txBox="1">
            <a:spLocks noChangeArrowheads="1"/>
          </p:cNvSpPr>
          <p:nvPr/>
        </p:nvSpPr>
        <p:spPr bwMode="auto">
          <a:xfrm flipV="1">
            <a:off x="3813175" y="4781550"/>
            <a:ext cx="3175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rgbClr val="FFFFFF"/>
                </a:solidFill>
                <a:effectLst>
                  <a:outerShdw blurRad="38100" dist="38100" dir="2700000" algn="tl">
                    <a:srgbClr val="000000"/>
                  </a:outerShdw>
                </a:effectLst>
                <a:latin typeface="Arial" charset="0"/>
              </a:rPr>
              <a:t>&lt;</a:t>
            </a:r>
          </a:p>
        </p:txBody>
      </p:sp>
      <p:grpSp>
        <p:nvGrpSpPr>
          <p:cNvPr id="184361" name="Group 41">
            <a:extLst>
              <a:ext uri="{FF2B5EF4-FFF2-40B4-BE49-F238E27FC236}">
                <a16:creationId xmlns:a16="http://schemas.microsoft.com/office/drawing/2014/main" id="{A8DD333B-FF4C-4E8D-8A1E-BBDDF87597DD}"/>
              </a:ext>
            </a:extLst>
          </p:cNvPr>
          <p:cNvGrpSpPr>
            <a:grpSpLocks/>
          </p:cNvGrpSpPr>
          <p:nvPr/>
        </p:nvGrpSpPr>
        <p:grpSpPr bwMode="auto">
          <a:xfrm>
            <a:off x="2917825" y="4167188"/>
            <a:ext cx="442913" cy="471487"/>
            <a:chOff x="3150" y="3368"/>
            <a:chExt cx="279" cy="297"/>
          </a:xfrm>
        </p:grpSpPr>
        <p:sp>
          <p:nvSpPr>
            <p:cNvPr id="96367" name="Rectangle 42">
              <a:extLst>
                <a:ext uri="{FF2B5EF4-FFF2-40B4-BE49-F238E27FC236}">
                  <a16:creationId xmlns:a16="http://schemas.microsoft.com/office/drawing/2014/main" id="{077A6571-5834-48E6-B01C-845B2E1F7769}"/>
                </a:ext>
              </a:extLst>
            </p:cNvPr>
            <p:cNvSpPr>
              <a:spLocks noChangeArrowheads="1"/>
            </p:cNvSpPr>
            <p:nvPr/>
          </p:nvSpPr>
          <p:spPr bwMode="auto">
            <a:xfrm>
              <a:off x="3150" y="3385"/>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6368" name="Text Box 43">
              <a:extLst>
                <a:ext uri="{FF2B5EF4-FFF2-40B4-BE49-F238E27FC236}">
                  <a16:creationId xmlns:a16="http://schemas.microsoft.com/office/drawing/2014/main" id="{82B4B68B-3BBD-426E-955A-7FA4831443EB}"/>
                </a:ext>
              </a:extLst>
            </p:cNvPr>
            <p:cNvSpPr txBox="1">
              <a:spLocks noChangeArrowheads="1"/>
            </p:cNvSpPr>
            <p:nvPr/>
          </p:nvSpPr>
          <p:spPr bwMode="auto">
            <a:xfrm>
              <a:off x="3163" y="3368"/>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U</a:t>
              </a:r>
            </a:p>
          </p:txBody>
        </p:sp>
      </p:grpSp>
      <p:grpSp>
        <p:nvGrpSpPr>
          <p:cNvPr id="96281" name="Group 44">
            <a:extLst>
              <a:ext uri="{FF2B5EF4-FFF2-40B4-BE49-F238E27FC236}">
                <a16:creationId xmlns:a16="http://schemas.microsoft.com/office/drawing/2014/main" id="{7FB088C8-779E-4D66-B54E-93E0A0F8C52F}"/>
              </a:ext>
            </a:extLst>
          </p:cNvPr>
          <p:cNvGrpSpPr>
            <a:grpSpLocks/>
          </p:cNvGrpSpPr>
          <p:nvPr/>
        </p:nvGrpSpPr>
        <p:grpSpPr bwMode="auto">
          <a:xfrm>
            <a:off x="3581400" y="4016375"/>
            <a:ext cx="387350" cy="228600"/>
            <a:chOff x="4240" y="2392"/>
            <a:chExt cx="244" cy="144"/>
          </a:xfrm>
        </p:grpSpPr>
        <p:sp>
          <p:nvSpPr>
            <p:cNvPr id="96361" name="AutoShape 45">
              <a:extLst>
                <a:ext uri="{FF2B5EF4-FFF2-40B4-BE49-F238E27FC236}">
                  <a16:creationId xmlns:a16="http://schemas.microsoft.com/office/drawing/2014/main" id="{C46F46AE-21A3-4486-AD3E-66110FA698AF}"/>
                </a:ext>
              </a:extLst>
            </p:cNvPr>
            <p:cNvSpPr>
              <a:spLocks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6362" name="Line 46">
              <a:extLst>
                <a:ext uri="{FF2B5EF4-FFF2-40B4-BE49-F238E27FC236}">
                  <a16:creationId xmlns:a16="http://schemas.microsoft.com/office/drawing/2014/main" id="{22EE7406-0CFE-4EB8-9CFB-ED25FE8A45FE}"/>
                </a:ext>
              </a:extLst>
            </p:cNvPr>
            <p:cNvSpPr>
              <a:spLocks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63" name="Line 47">
              <a:extLst>
                <a:ext uri="{FF2B5EF4-FFF2-40B4-BE49-F238E27FC236}">
                  <a16:creationId xmlns:a16="http://schemas.microsoft.com/office/drawing/2014/main" id="{3735D3AC-D032-4CA9-B24D-E789EC565DEC}"/>
                </a:ext>
              </a:extLst>
            </p:cNvPr>
            <p:cNvSpPr>
              <a:spLocks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64" name="Line 48">
              <a:extLst>
                <a:ext uri="{FF2B5EF4-FFF2-40B4-BE49-F238E27FC236}">
                  <a16:creationId xmlns:a16="http://schemas.microsoft.com/office/drawing/2014/main" id="{09D2A902-1F60-49A7-A059-2EEC9F2E4AA5}"/>
                </a:ext>
              </a:extLst>
            </p:cNvPr>
            <p:cNvSpPr>
              <a:spLocks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65" name="Line 49">
              <a:extLst>
                <a:ext uri="{FF2B5EF4-FFF2-40B4-BE49-F238E27FC236}">
                  <a16:creationId xmlns:a16="http://schemas.microsoft.com/office/drawing/2014/main" id="{C2ABF557-701C-4D0B-89DD-A5EA9F8A9AED}"/>
                </a:ext>
              </a:extLst>
            </p:cNvPr>
            <p:cNvSpPr>
              <a:spLocks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66" name="Line 50">
              <a:extLst>
                <a:ext uri="{FF2B5EF4-FFF2-40B4-BE49-F238E27FC236}">
                  <a16:creationId xmlns:a16="http://schemas.microsoft.com/office/drawing/2014/main" id="{C85BB357-CA01-4CAE-9A1D-00F4967D4B98}"/>
                </a:ext>
              </a:extLst>
            </p:cNvPr>
            <p:cNvSpPr>
              <a:spLocks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84371" name="Group 51">
            <a:extLst>
              <a:ext uri="{FF2B5EF4-FFF2-40B4-BE49-F238E27FC236}">
                <a16:creationId xmlns:a16="http://schemas.microsoft.com/office/drawing/2014/main" id="{8584EBC6-50A8-4D35-A2A9-8BC3C60D7F68}"/>
              </a:ext>
            </a:extLst>
          </p:cNvPr>
          <p:cNvGrpSpPr>
            <a:grpSpLocks/>
          </p:cNvGrpSpPr>
          <p:nvPr/>
        </p:nvGrpSpPr>
        <p:grpSpPr bwMode="auto">
          <a:xfrm>
            <a:off x="3740150" y="3598863"/>
            <a:ext cx="600075" cy="471487"/>
            <a:chOff x="589" y="2670"/>
            <a:chExt cx="378" cy="297"/>
          </a:xfrm>
        </p:grpSpPr>
        <p:sp>
          <p:nvSpPr>
            <p:cNvPr id="96359" name="Rectangle 52">
              <a:extLst>
                <a:ext uri="{FF2B5EF4-FFF2-40B4-BE49-F238E27FC236}">
                  <a16:creationId xmlns:a16="http://schemas.microsoft.com/office/drawing/2014/main" id="{3EFE09C9-658D-449E-A6E9-1772D3140465}"/>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6360" name="Text Box 53">
              <a:extLst>
                <a:ext uri="{FF2B5EF4-FFF2-40B4-BE49-F238E27FC236}">
                  <a16:creationId xmlns:a16="http://schemas.microsoft.com/office/drawing/2014/main" id="{541B7D7C-4E23-4787-8EAA-F6604A849165}"/>
                </a:ext>
              </a:extLst>
            </p:cNvPr>
            <p:cNvSpPr txBox="1">
              <a:spLocks noChangeArrowheads="1"/>
            </p:cNvSpPr>
            <p:nvPr/>
          </p:nvSpPr>
          <p:spPr bwMode="auto">
            <a:xfrm>
              <a:off x="589" y="2670"/>
              <a:ext cx="37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BJ</a:t>
              </a:r>
            </a:p>
          </p:txBody>
        </p:sp>
      </p:grpSp>
      <p:grpSp>
        <p:nvGrpSpPr>
          <p:cNvPr id="184374" name="Group 54">
            <a:extLst>
              <a:ext uri="{FF2B5EF4-FFF2-40B4-BE49-F238E27FC236}">
                <a16:creationId xmlns:a16="http://schemas.microsoft.com/office/drawing/2014/main" id="{C57E1EC0-9F40-4D0B-B426-9D2122DBCB9C}"/>
              </a:ext>
            </a:extLst>
          </p:cNvPr>
          <p:cNvGrpSpPr>
            <a:grpSpLocks/>
          </p:cNvGrpSpPr>
          <p:nvPr/>
        </p:nvGrpSpPr>
        <p:grpSpPr bwMode="auto">
          <a:xfrm>
            <a:off x="3348038" y="5834063"/>
            <a:ext cx="268287" cy="565150"/>
            <a:chOff x="2110" y="3606"/>
            <a:chExt cx="169" cy="356"/>
          </a:xfrm>
        </p:grpSpPr>
        <p:sp>
          <p:nvSpPr>
            <p:cNvPr id="96356" name="Rectangle 55">
              <a:extLst>
                <a:ext uri="{FF2B5EF4-FFF2-40B4-BE49-F238E27FC236}">
                  <a16:creationId xmlns:a16="http://schemas.microsoft.com/office/drawing/2014/main" id="{131262FA-2ACD-499D-9D0B-68B65EA3FA42}"/>
                </a:ext>
              </a:extLst>
            </p:cNvPr>
            <p:cNvSpPr>
              <a:spLocks noChangeArrowheads="1"/>
            </p:cNvSpPr>
            <p:nvPr/>
          </p:nvSpPr>
          <p:spPr bwMode="auto">
            <a:xfrm>
              <a:off x="2147" y="3816"/>
              <a:ext cx="99" cy="116"/>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6357" name="Text Box 56">
              <a:extLst>
                <a:ext uri="{FF2B5EF4-FFF2-40B4-BE49-F238E27FC236}">
                  <a16:creationId xmlns:a16="http://schemas.microsoft.com/office/drawing/2014/main" id="{6E9D9FD1-CCE8-4A55-8402-63A06B6F00BD}"/>
                </a:ext>
              </a:extLst>
            </p:cNvPr>
            <p:cNvSpPr txBox="1">
              <a:spLocks noChangeArrowheads="1"/>
            </p:cNvSpPr>
            <p:nvPr/>
          </p:nvSpPr>
          <p:spPr bwMode="auto">
            <a:xfrm flipV="1">
              <a:off x="2110" y="3789"/>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solidFill>
                    <a:srgbClr val="000000"/>
                  </a:solidFill>
                </a:rPr>
                <a:t>2</a:t>
              </a:r>
            </a:p>
          </p:txBody>
        </p:sp>
        <p:sp>
          <p:nvSpPr>
            <p:cNvPr id="96358" name="Line 57">
              <a:extLst>
                <a:ext uri="{FF2B5EF4-FFF2-40B4-BE49-F238E27FC236}">
                  <a16:creationId xmlns:a16="http://schemas.microsoft.com/office/drawing/2014/main" id="{BE0F1A79-678F-48CB-892B-0C17A5E6CC2E}"/>
                </a:ext>
              </a:extLst>
            </p:cNvPr>
            <p:cNvSpPr>
              <a:spLocks noChangeShapeType="1"/>
            </p:cNvSpPr>
            <p:nvPr/>
          </p:nvSpPr>
          <p:spPr bwMode="auto">
            <a:xfrm flipH="1">
              <a:off x="2198" y="3606"/>
              <a:ext cx="7" cy="207"/>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pic>
        <p:nvPicPr>
          <p:cNvPr id="184378" name="Picture 58" descr="102818">
            <a:hlinkClick r:id="rId3"/>
            <a:extLst>
              <a:ext uri="{FF2B5EF4-FFF2-40B4-BE49-F238E27FC236}">
                <a16:creationId xmlns:a16="http://schemas.microsoft.com/office/drawing/2014/main" id="{15E225BF-A578-43B8-A7EB-8B918FD1134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65625" y="3622675"/>
            <a:ext cx="630238" cy="474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84379" name="Group 59">
            <a:extLst>
              <a:ext uri="{FF2B5EF4-FFF2-40B4-BE49-F238E27FC236}">
                <a16:creationId xmlns:a16="http://schemas.microsoft.com/office/drawing/2014/main" id="{60DDA0B7-9592-4C0A-8B75-D156A2F1E155}"/>
              </a:ext>
            </a:extLst>
          </p:cNvPr>
          <p:cNvGrpSpPr>
            <a:grpSpLocks/>
          </p:cNvGrpSpPr>
          <p:nvPr/>
        </p:nvGrpSpPr>
        <p:grpSpPr bwMode="auto">
          <a:xfrm>
            <a:off x="5162550" y="4106863"/>
            <a:ext cx="179388" cy="666750"/>
            <a:chOff x="3204" y="3720"/>
            <a:chExt cx="113" cy="420"/>
          </a:xfrm>
        </p:grpSpPr>
        <p:grpSp>
          <p:nvGrpSpPr>
            <p:cNvPr id="96349" name="Group 60">
              <a:extLst>
                <a:ext uri="{FF2B5EF4-FFF2-40B4-BE49-F238E27FC236}">
                  <a16:creationId xmlns:a16="http://schemas.microsoft.com/office/drawing/2014/main" id="{599D3D00-47BC-4A8A-99FD-67157487A30E}"/>
                </a:ext>
              </a:extLst>
            </p:cNvPr>
            <p:cNvGrpSpPr>
              <a:grpSpLocks/>
            </p:cNvGrpSpPr>
            <p:nvPr/>
          </p:nvGrpSpPr>
          <p:grpSpPr bwMode="auto">
            <a:xfrm>
              <a:off x="3204" y="3720"/>
              <a:ext cx="113" cy="420"/>
              <a:chOff x="3204" y="3708"/>
              <a:chExt cx="113" cy="420"/>
            </a:xfrm>
          </p:grpSpPr>
          <p:sp>
            <p:nvSpPr>
              <p:cNvPr id="96354" name="AutoShape 61">
                <a:extLst>
                  <a:ext uri="{FF2B5EF4-FFF2-40B4-BE49-F238E27FC236}">
                    <a16:creationId xmlns:a16="http://schemas.microsoft.com/office/drawing/2014/main" id="{8F1D9A1A-EE68-4E3C-B2D3-A03C5A5EFA5C}"/>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6355" name="Oval 62">
                <a:extLst>
                  <a:ext uri="{FF2B5EF4-FFF2-40B4-BE49-F238E27FC236}">
                    <a16:creationId xmlns:a16="http://schemas.microsoft.com/office/drawing/2014/main" id="{B825A1A1-3BB0-477F-B7FD-6DB6B7E3F7B2}"/>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grpSp>
        <p:sp>
          <p:nvSpPr>
            <p:cNvPr id="96350" name="Line 63">
              <a:extLst>
                <a:ext uri="{FF2B5EF4-FFF2-40B4-BE49-F238E27FC236}">
                  <a16:creationId xmlns:a16="http://schemas.microsoft.com/office/drawing/2014/main" id="{345020F0-74CC-4F68-BC33-52B505FF2CBF}"/>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51" name="Line 64">
              <a:extLst>
                <a:ext uri="{FF2B5EF4-FFF2-40B4-BE49-F238E27FC236}">
                  <a16:creationId xmlns:a16="http://schemas.microsoft.com/office/drawing/2014/main" id="{41B81813-8449-44F2-8B6B-88CD8CB6AE48}"/>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52" name="Line 65">
              <a:extLst>
                <a:ext uri="{FF2B5EF4-FFF2-40B4-BE49-F238E27FC236}">
                  <a16:creationId xmlns:a16="http://schemas.microsoft.com/office/drawing/2014/main" id="{30D5023A-4664-4F50-AAB6-9DB7BD15D93C}"/>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53" name="Oval 66">
              <a:extLst>
                <a:ext uri="{FF2B5EF4-FFF2-40B4-BE49-F238E27FC236}">
                  <a16:creationId xmlns:a16="http://schemas.microsoft.com/office/drawing/2014/main" id="{9E2971F0-F8ED-4718-B947-AFDC6AA8613B}"/>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grpSp>
      <p:grpSp>
        <p:nvGrpSpPr>
          <p:cNvPr id="184387" name="Group 67">
            <a:extLst>
              <a:ext uri="{FF2B5EF4-FFF2-40B4-BE49-F238E27FC236}">
                <a16:creationId xmlns:a16="http://schemas.microsoft.com/office/drawing/2014/main" id="{C7487918-C29C-4044-96A9-073EB6651612}"/>
              </a:ext>
            </a:extLst>
          </p:cNvPr>
          <p:cNvGrpSpPr>
            <a:grpSpLocks/>
          </p:cNvGrpSpPr>
          <p:nvPr/>
        </p:nvGrpSpPr>
        <p:grpSpPr bwMode="auto">
          <a:xfrm>
            <a:off x="3382963" y="4111625"/>
            <a:ext cx="179387" cy="666750"/>
            <a:chOff x="3204" y="3720"/>
            <a:chExt cx="113" cy="420"/>
          </a:xfrm>
        </p:grpSpPr>
        <p:grpSp>
          <p:nvGrpSpPr>
            <p:cNvPr id="96342" name="Group 68">
              <a:extLst>
                <a:ext uri="{FF2B5EF4-FFF2-40B4-BE49-F238E27FC236}">
                  <a16:creationId xmlns:a16="http://schemas.microsoft.com/office/drawing/2014/main" id="{931EEB84-865C-4B0A-B28C-E9A3A59173A0}"/>
                </a:ext>
              </a:extLst>
            </p:cNvPr>
            <p:cNvGrpSpPr>
              <a:grpSpLocks/>
            </p:cNvGrpSpPr>
            <p:nvPr/>
          </p:nvGrpSpPr>
          <p:grpSpPr bwMode="auto">
            <a:xfrm>
              <a:off x="3204" y="3720"/>
              <a:ext cx="113" cy="420"/>
              <a:chOff x="3204" y="3708"/>
              <a:chExt cx="113" cy="420"/>
            </a:xfrm>
          </p:grpSpPr>
          <p:sp>
            <p:nvSpPr>
              <p:cNvPr id="96347" name="AutoShape 69">
                <a:extLst>
                  <a:ext uri="{FF2B5EF4-FFF2-40B4-BE49-F238E27FC236}">
                    <a16:creationId xmlns:a16="http://schemas.microsoft.com/office/drawing/2014/main" id="{870D6925-1960-4A17-A6A4-66530B19EE85}"/>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6348" name="Oval 70">
                <a:extLst>
                  <a:ext uri="{FF2B5EF4-FFF2-40B4-BE49-F238E27FC236}">
                    <a16:creationId xmlns:a16="http://schemas.microsoft.com/office/drawing/2014/main" id="{2802D0E0-A9EB-4A48-A093-B14D963E4C10}"/>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grpSp>
        <p:sp>
          <p:nvSpPr>
            <p:cNvPr id="96343" name="Line 71">
              <a:extLst>
                <a:ext uri="{FF2B5EF4-FFF2-40B4-BE49-F238E27FC236}">
                  <a16:creationId xmlns:a16="http://schemas.microsoft.com/office/drawing/2014/main" id="{9049C157-763B-46BF-A2B3-F7646C11A605}"/>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44" name="Line 72">
              <a:extLst>
                <a:ext uri="{FF2B5EF4-FFF2-40B4-BE49-F238E27FC236}">
                  <a16:creationId xmlns:a16="http://schemas.microsoft.com/office/drawing/2014/main" id="{ED6C0EAC-2563-4F89-93BC-E204E25995F6}"/>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45" name="Line 73">
              <a:extLst>
                <a:ext uri="{FF2B5EF4-FFF2-40B4-BE49-F238E27FC236}">
                  <a16:creationId xmlns:a16="http://schemas.microsoft.com/office/drawing/2014/main" id="{6168612E-C179-4CB5-B403-0DE489764518}"/>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46" name="Oval 74">
              <a:extLst>
                <a:ext uri="{FF2B5EF4-FFF2-40B4-BE49-F238E27FC236}">
                  <a16:creationId xmlns:a16="http://schemas.microsoft.com/office/drawing/2014/main" id="{157D9A9A-375B-474D-A978-2FB378A232D9}"/>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grpSp>
      <p:pic>
        <p:nvPicPr>
          <p:cNvPr id="184395" name="Picture 75" descr="Picture1">
            <a:extLst>
              <a:ext uri="{FF2B5EF4-FFF2-40B4-BE49-F238E27FC236}">
                <a16:creationId xmlns:a16="http://schemas.microsoft.com/office/drawing/2014/main" id="{DFA3A41D-C74B-4FA4-BADD-E9C1D138B3E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41813" y="4146550"/>
            <a:ext cx="430212"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96" name="Line 76">
            <a:extLst>
              <a:ext uri="{FF2B5EF4-FFF2-40B4-BE49-F238E27FC236}">
                <a16:creationId xmlns:a16="http://schemas.microsoft.com/office/drawing/2014/main" id="{CEC87F00-727E-48E0-B4B6-D3394F54A18E}"/>
              </a:ext>
            </a:extLst>
          </p:cNvPr>
          <p:cNvSpPr>
            <a:spLocks noChangeShapeType="1"/>
          </p:cNvSpPr>
          <p:nvPr/>
        </p:nvSpPr>
        <p:spPr bwMode="auto">
          <a:xfrm flipV="1">
            <a:off x="3479800" y="4113213"/>
            <a:ext cx="1774825" cy="127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289" name="Line 77">
            <a:extLst>
              <a:ext uri="{FF2B5EF4-FFF2-40B4-BE49-F238E27FC236}">
                <a16:creationId xmlns:a16="http://schemas.microsoft.com/office/drawing/2014/main" id="{1E1F9B22-FA2B-4081-BF5B-B4ADADDAE842}"/>
              </a:ext>
            </a:extLst>
          </p:cNvPr>
          <p:cNvSpPr>
            <a:spLocks noChangeShapeType="1"/>
          </p:cNvSpPr>
          <p:nvPr/>
        </p:nvSpPr>
        <p:spPr bwMode="auto">
          <a:xfrm flipH="1">
            <a:off x="6237288" y="1738313"/>
            <a:ext cx="0" cy="3906837"/>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290" name="Line 78">
            <a:extLst>
              <a:ext uri="{FF2B5EF4-FFF2-40B4-BE49-F238E27FC236}">
                <a16:creationId xmlns:a16="http://schemas.microsoft.com/office/drawing/2014/main" id="{44FF160E-95FD-46EC-AF3F-A9CA9429FB29}"/>
              </a:ext>
            </a:extLst>
          </p:cNvPr>
          <p:cNvSpPr>
            <a:spLocks noChangeShapeType="1"/>
          </p:cNvSpPr>
          <p:nvPr/>
        </p:nvSpPr>
        <p:spPr bwMode="auto">
          <a:xfrm flipH="1">
            <a:off x="1905000" y="1749425"/>
            <a:ext cx="0" cy="3906838"/>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291" name="Line 79">
            <a:extLst>
              <a:ext uri="{FF2B5EF4-FFF2-40B4-BE49-F238E27FC236}">
                <a16:creationId xmlns:a16="http://schemas.microsoft.com/office/drawing/2014/main" id="{C2C8A59C-2652-4453-9B84-B0B4F52AC51E}"/>
              </a:ext>
            </a:extLst>
          </p:cNvPr>
          <p:cNvSpPr>
            <a:spLocks noChangeShapeType="1"/>
          </p:cNvSpPr>
          <p:nvPr/>
        </p:nvSpPr>
        <p:spPr bwMode="auto">
          <a:xfrm flipH="1">
            <a:off x="1028700" y="1749425"/>
            <a:ext cx="0" cy="3906838"/>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400" name="Text Box 80">
            <a:extLst>
              <a:ext uri="{FF2B5EF4-FFF2-40B4-BE49-F238E27FC236}">
                <a16:creationId xmlns:a16="http://schemas.microsoft.com/office/drawing/2014/main" id="{A88C7898-A47C-4D91-A393-78B82D93A333}"/>
              </a:ext>
            </a:extLst>
          </p:cNvPr>
          <p:cNvSpPr txBox="1">
            <a:spLocks noChangeArrowheads="1"/>
          </p:cNvSpPr>
          <p:nvPr/>
        </p:nvSpPr>
        <p:spPr bwMode="auto">
          <a:xfrm>
            <a:off x="1503363" y="473551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rgbClr val="FFFFFF"/>
                </a:solidFill>
                <a:effectLst>
                  <a:outerShdw blurRad="38100" dist="38100" dir="2700000" algn="tl">
                    <a:srgbClr val="000000"/>
                  </a:outerShdw>
                </a:effectLst>
                <a:latin typeface="Arial" charset="0"/>
              </a:rPr>
              <a:t>4 0</a:t>
            </a:r>
          </a:p>
        </p:txBody>
      </p:sp>
      <p:sp>
        <p:nvSpPr>
          <p:cNvPr id="184401" name="Text Box 81">
            <a:extLst>
              <a:ext uri="{FF2B5EF4-FFF2-40B4-BE49-F238E27FC236}">
                <a16:creationId xmlns:a16="http://schemas.microsoft.com/office/drawing/2014/main" id="{2A2AE8C4-DAC5-42B2-B16A-EC8B71C871C4}"/>
              </a:ext>
            </a:extLst>
          </p:cNvPr>
          <p:cNvSpPr txBox="1">
            <a:spLocks noChangeArrowheads="1"/>
          </p:cNvSpPr>
          <p:nvPr/>
        </p:nvSpPr>
        <p:spPr bwMode="auto">
          <a:xfrm flipV="1">
            <a:off x="2087563" y="4757738"/>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rgbClr val="FFFFFF"/>
                </a:solidFill>
                <a:effectLst>
                  <a:outerShdw blurRad="38100" dist="38100" dir="2700000" algn="tl">
                    <a:srgbClr val="000000"/>
                  </a:outerShdw>
                </a:effectLst>
                <a:latin typeface="Arial" charset="0"/>
              </a:rPr>
              <a:t>&lt;</a:t>
            </a:r>
          </a:p>
        </p:txBody>
      </p:sp>
      <p:grpSp>
        <p:nvGrpSpPr>
          <p:cNvPr id="184402" name="Group 82">
            <a:extLst>
              <a:ext uri="{FF2B5EF4-FFF2-40B4-BE49-F238E27FC236}">
                <a16:creationId xmlns:a16="http://schemas.microsoft.com/office/drawing/2014/main" id="{884329F1-C742-4055-B171-CDFD041CBE2E}"/>
              </a:ext>
            </a:extLst>
          </p:cNvPr>
          <p:cNvGrpSpPr>
            <a:grpSpLocks/>
          </p:cNvGrpSpPr>
          <p:nvPr/>
        </p:nvGrpSpPr>
        <p:grpSpPr bwMode="auto">
          <a:xfrm>
            <a:off x="0" y="1570038"/>
            <a:ext cx="612775" cy="457200"/>
            <a:chOff x="2359" y="3560"/>
            <a:chExt cx="386" cy="288"/>
          </a:xfrm>
        </p:grpSpPr>
        <p:sp>
          <p:nvSpPr>
            <p:cNvPr id="96340" name="Rectangle 83">
              <a:extLst>
                <a:ext uri="{FF2B5EF4-FFF2-40B4-BE49-F238E27FC236}">
                  <a16:creationId xmlns:a16="http://schemas.microsoft.com/office/drawing/2014/main" id="{48BF01FB-341C-42FF-9BFA-934866473BD7}"/>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6341" name="Text Box 84">
              <a:extLst>
                <a:ext uri="{FF2B5EF4-FFF2-40B4-BE49-F238E27FC236}">
                  <a16:creationId xmlns:a16="http://schemas.microsoft.com/office/drawing/2014/main" id="{7CD6E41E-965D-4C83-BA5A-ABEF4CF8AE13}"/>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FJ</a:t>
              </a:r>
            </a:p>
          </p:txBody>
        </p:sp>
      </p:grpSp>
      <p:grpSp>
        <p:nvGrpSpPr>
          <p:cNvPr id="184405" name="Group 85">
            <a:extLst>
              <a:ext uri="{FF2B5EF4-FFF2-40B4-BE49-F238E27FC236}">
                <a16:creationId xmlns:a16="http://schemas.microsoft.com/office/drawing/2014/main" id="{BDFA18AF-FAD6-4EDC-90FF-8A15DA61F3BD}"/>
              </a:ext>
            </a:extLst>
          </p:cNvPr>
          <p:cNvGrpSpPr>
            <a:grpSpLocks/>
          </p:cNvGrpSpPr>
          <p:nvPr/>
        </p:nvGrpSpPr>
        <p:grpSpPr bwMode="auto">
          <a:xfrm>
            <a:off x="0" y="5430838"/>
            <a:ext cx="612775" cy="457200"/>
            <a:chOff x="2359" y="3560"/>
            <a:chExt cx="386" cy="288"/>
          </a:xfrm>
        </p:grpSpPr>
        <p:sp>
          <p:nvSpPr>
            <p:cNvPr id="96338" name="Rectangle 86">
              <a:extLst>
                <a:ext uri="{FF2B5EF4-FFF2-40B4-BE49-F238E27FC236}">
                  <a16:creationId xmlns:a16="http://schemas.microsoft.com/office/drawing/2014/main" id="{9AB08FB2-1E8B-459E-865F-A8C9050F1B42}"/>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6339" name="Text Box 87">
              <a:extLst>
                <a:ext uri="{FF2B5EF4-FFF2-40B4-BE49-F238E27FC236}">
                  <a16:creationId xmlns:a16="http://schemas.microsoft.com/office/drawing/2014/main" id="{54B23F60-13C2-4FCA-990B-C10FDA9B5D24}"/>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SJ</a:t>
              </a:r>
            </a:p>
          </p:txBody>
        </p:sp>
      </p:grpSp>
      <p:grpSp>
        <p:nvGrpSpPr>
          <p:cNvPr id="184408" name="Group 88">
            <a:extLst>
              <a:ext uri="{FF2B5EF4-FFF2-40B4-BE49-F238E27FC236}">
                <a16:creationId xmlns:a16="http://schemas.microsoft.com/office/drawing/2014/main" id="{D49292B0-0E4E-4D55-80E6-7B443ED5B674}"/>
              </a:ext>
            </a:extLst>
          </p:cNvPr>
          <p:cNvGrpSpPr>
            <a:grpSpLocks/>
          </p:cNvGrpSpPr>
          <p:nvPr/>
        </p:nvGrpSpPr>
        <p:grpSpPr bwMode="auto">
          <a:xfrm>
            <a:off x="4189413" y="5857875"/>
            <a:ext cx="612775" cy="457200"/>
            <a:chOff x="2359" y="3560"/>
            <a:chExt cx="386" cy="288"/>
          </a:xfrm>
        </p:grpSpPr>
        <p:sp>
          <p:nvSpPr>
            <p:cNvPr id="96336" name="Rectangle 89">
              <a:extLst>
                <a:ext uri="{FF2B5EF4-FFF2-40B4-BE49-F238E27FC236}">
                  <a16:creationId xmlns:a16="http://schemas.microsoft.com/office/drawing/2014/main" id="{671DD2C4-5985-41DA-924E-FEB0E797A268}"/>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6337" name="Text Box 90">
              <a:extLst>
                <a:ext uri="{FF2B5EF4-FFF2-40B4-BE49-F238E27FC236}">
                  <a16:creationId xmlns:a16="http://schemas.microsoft.com/office/drawing/2014/main" id="{EA3E0161-BD1D-4C2D-841E-46328D8D2D19}"/>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 L</a:t>
              </a:r>
            </a:p>
          </p:txBody>
        </p:sp>
      </p:grpSp>
      <p:grpSp>
        <p:nvGrpSpPr>
          <p:cNvPr id="184411" name="Group 91">
            <a:extLst>
              <a:ext uri="{FF2B5EF4-FFF2-40B4-BE49-F238E27FC236}">
                <a16:creationId xmlns:a16="http://schemas.microsoft.com/office/drawing/2014/main" id="{0CE1661F-5BA0-4A67-A95C-3B1BC3AFFB5E}"/>
              </a:ext>
            </a:extLst>
          </p:cNvPr>
          <p:cNvGrpSpPr>
            <a:grpSpLocks/>
          </p:cNvGrpSpPr>
          <p:nvPr/>
        </p:nvGrpSpPr>
        <p:grpSpPr bwMode="auto">
          <a:xfrm>
            <a:off x="4267200" y="4556125"/>
            <a:ext cx="612775" cy="457200"/>
            <a:chOff x="2359" y="3560"/>
            <a:chExt cx="386" cy="288"/>
          </a:xfrm>
        </p:grpSpPr>
        <p:sp>
          <p:nvSpPr>
            <p:cNvPr id="96334" name="Rectangle 92">
              <a:extLst>
                <a:ext uri="{FF2B5EF4-FFF2-40B4-BE49-F238E27FC236}">
                  <a16:creationId xmlns:a16="http://schemas.microsoft.com/office/drawing/2014/main" id="{BE824292-91ED-4190-BA45-29CB9AE99EDA}"/>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6335" name="Text Box 93">
              <a:extLst>
                <a:ext uri="{FF2B5EF4-FFF2-40B4-BE49-F238E27FC236}">
                  <a16:creationId xmlns:a16="http://schemas.microsoft.com/office/drawing/2014/main" id="{8F57D1E3-4630-4CD2-9433-FCC9B68AC648}"/>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 L</a:t>
              </a:r>
            </a:p>
          </p:txBody>
        </p:sp>
      </p:grpSp>
      <p:grpSp>
        <p:nvGrpSpPr>
          <p:cNvPr id="184414" name="Group 94">
            <a:extLst>
              <a:ext uri="{FF2B5EF4-FFF2-40B4-BE49-F238E27FC236}">
                <a16:creationId xmlns:a16="http://schemas.microsoft.com/office/drawing/2014/main" id="{FF32F21C-79A8-49DE-BBA3-C4E3716975F5}"/>
              </a:ext>
            </a:extLst>
          </p:cNvPr>
          <p:cNvGrpSpPr>
            <a:grpSpLocks/>
          </p:cNvGrpSpPr>
          <p:nvPr/>
        </p:nvGrpSpPr>
        <p:grpSpPr bwMode="auto">
          <a:xfrm>
            <a:off x="3271838" y="3478213"/>
            <a:ext cx="442912" cy="471487"/>
            <a:chOff x="3796" y="2871"/>
            <a:chExt cx="279" cy="297"/>
          </a:xfrm>
        </p:grpSpPr>
        <p:sp>
          <p:nvSpPr>
            <p:cNvPr id="96332" name="Rectangle 95">
              <a:extLst>
                <a:ext uri="{FF2B5EF4-FFF2-40B4-BE49-F238E27FC236}">
                  <a16:creationId xmlns:a16="http://schemas.microsoft.com/office/drawing/2014/main" id="{8A01096C-D412-4986-B60E-7D03DB3045F7}"/>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6333" name="Text Box 96">
              <a:extLst>
                <a:ext uri="{FF2B5EF4-FFF2-40B4-BE49-F238E27FC236}">
                  <a16:creationId xmlns:a16="http://schemas.microsoft.com/office/drawing/2014/main" id="{8C25A968-DE59-4607-A95F-320C9BD19190}"/>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R</a:t>
              </a:r>
            </a:p>
          </p:txBody>
        </p:sp>
      </p:grpSp>
      <p:sp>
        <p:nvSpPr>
          <p:cNvPr id="184417" name="Line 97">
            <a:extLst>
              <a:ext uri="{FF2B5EF4-FFF2-40B4-BE49-F238E27FC236}">
                <a16:creationId xmlns:a16="http://schemas.microsoft.com/office/drawing/2014/main" id="{C8811BC5-45E7-4A02-BF35-201FF72730B7}"/>
              </a:ext>
            </a:extLst>
          </p:cNvPr>
          <p:cNvSpPr>
            <a:spLocks noChangeShapeType="1"/>
          </p:cNvSpPr>
          <p:nvPr/>
        </p:nvSpPr>
        <p:spPr bwMode="auto">
          <a:xfrm>
            <a:off x="525463" y="5710238"/>
            <a:ext cx="2371725" cy="404812"/>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418" name="Line 98">
            <a:extLst>
              <a:ext uri="{FF2B5EF4-FFF2-40B4-BE49-F238E27FC236}">
                <a16:creationId xmlns:a16="http://schemas.microsoft.com/office/drawing/2014/main" id="{778DDF74-BDF0-4E13-9161-047B46D55895}"/>
              </a:ext>
            </a:extLst>
          </p:cNvPr>
          <p:cNvSpPr>
            <a:spLocks noChangeShapeType="1"/>
          </p:cNvSpPr>
          <p:nvPr/>
        </p:nvSpPr>
        <p:spPr bwMode="auto">
          <a:xfrm>
            <a:off x="522288" y="1825625"/>
            <a:ext cx="2184400" cy="1490663"/>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184419" name="Picture 99" descr="PoliceBadge">
            <a:hlinkClick r:id="rId6"/>
            <a:extLst>
              <a:ext uri="{FF2B5EF4-FFF2-40B4-BE49-F238E27FC236}">
                <a16:creationId xmlns:a16="http://schemas.microsoft.com/office/drawing/2014/main" id="{B4236C1D-ED5A-469E-B3F3-D03C1FA779F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25650" y="3209925"/>
            <a:ext cx="447675"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20" name="Picture 100" descr="Picture1">
            <a:extLst>
              <a:ext uri="{FF2B5EF4-FFF2-40B4-BE49-F238E27FC236}">
                <a16:creationId xmlns:a16="http://schemas.microsoft.com/office/drawing/2014/main" id="{385F5A00-D2EA-4ACD-B9ED-13E29DD0C83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254500" y="5426075"/>
            <a:ext cx="430213"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84421" name="Group 101">
            <a:extLst>
              <a:ext uri="{FF2B5EF4-FFF2-40B4-BE49-F238E27FC236}">
                <a16:creationId xmlns:a16="http://schemas.microsoft.com/office/drawing/2014/main" id="{EAAABC20-BB7E-4A58-A626-67B0B5521C4A}"/>
              </a:ext>
            </a:extLst>
          </p:cNvPr>
          <p:cNvGrpSpPr>
            <a:grpSpLocks noChangeAspect="1"/>
          </p:cNvGrpSpPr>
          <p:nvPr/>
        </p:nvGrpSpPr>
        <p:grpSpPr bwMode="auto">
          <a:xfrm>
            <a:off x="2890838" y="3289300"/>
            <a:ext cx="357187" cy="211138"/>
            <a:chOff x="4240" y="2392"/>
            <a:chExt cx="244" cy="144"/>
          </a:xfrm>
        </p:grpSpPr>
        <p:sp>
          <p:nvSpPr>
            <p:cNvPr id="96326" name="AutoShape 102">
              <a:extLst>
                <a:ext uri="{FF2B5EF4-FFF2-40B4-BE49-F238E27FC236}">
                  <a16:creationId xmlns:a16="http://schemas.microsoft.com/office/drawing/2014/main" id="{8954B027-36C9-4158-9197-0B87D4D9BDFD}"/>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6327" name="Line 103">
              <a:extLst>
                <a:ext uri="{FF2B5EF4-FFF2-40B4-BE49-F238E27FC236}">
                  <a16:creationId xmlns:a16="http://schemas.microsoft.com/office/drawing/2014/main" id="{6923D3E8-57A8-4ECD-8E3B-2AAECBF40253}"/>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28" name="Line 104">
              <a:extLst>
                <a:ext uri="{FF2B5EF4-FFF2-40B4-BE49-F238E27FC236}">
                  <a16:creationId xmlns:a16="http://schemas.microsoft.com/office/drawing/2014/main" id="{7C6D47DD-A487-4BFC-8AAC-78DE1FD0A28B}"/>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29" name="Line 105">
              <a:extLst>
                <a:ext uri="{FF2B5EF4-FFF2-40B4-BE49-F238E27FC236}">
                  <a16:creationId xmlns:a16="http://schemas.microsoft.com/office/drawing/2014/main" id="{AA693D93-082C-411C-82A9-0166C53411C4}"/>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30" name="Line 106">
              <a:extLst>
                <a:ext uri="{FF2B5EF4-FFF2-40B4-BE49-F238E27FC236}">
                  <a16:creationId xmlns:a16="http://schemas.microsoft.com/office/drawing/2014/main" id="{918DFBA5-0369-4E29-ACBF-21AB830949C3}"/>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31" name="Line 107">
              <a:extLst>
                <a:ext uri="{FF2B5EF4-FFF2-40B4-BE49-F238E27FC236}">
                  <a16:creationId xmlns:a16="http://schemas.microsoft.com/office/drawing/2014/main" id="{26D08322-BD83-40FA-9392-D5A61BAC9B61}"/>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84428" name="Group 108">
            <a:extLst>
              <a:ext uri="{FF2B5EF4-FFF2-40B4-BE49-F238E27FC236}">
                <a16:creationId xmlns:a16="http://schemas.microsoft.com/office/drawing/2014/main" id="{57006FA1-B906-4B04-88F9-8A0C0D96CF1A}"/>
              </a:ext>
            </a:extLst>
          </p:cNvPr>
          <p:cNvGrpSpPr>
            <a:grpSpLocks/>
          </p:cNvGrpSpPr>
          <p:nvPr/>
        </p:nvGrpSpPr>
        <p:grpSpPr bwMode="auto">
          <a:xfrm>
            <a:off x="2430463" y="3330575"/>
            <a:ext cx="612775" cy="457200"/>
            <a:chOff x="2359" y="3560"/>
            <a:chExt cx="386" cy="288"/>
          </a:xfrm>
        </p:grpSpPr>
        <p:sp>
          <p:nvSpPr>
            <p:cNvPr id="96324" name="Rectangle 109">
              <a:extLst>
                <a:ext uri="{FF2B5EF4-FFF2-40B4-BE49-F238E27FC236}">
                  <a16:creationId xmlns:a16="http://schemas.microsoft.com/office/drawing/2014/main" id="{F7E939AF-2860-4DC8-BACE-D38779676276}"/>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6325" name="Text Box 110">
              <a:extLst>
                <a:ext uri="{FF2B5EF4-FFF2-40B4-BE49-F238E27FC236}">
                  <a16:creationId xmlns:a16="http://schemas.microsoft.com/office/drawing/2014/main" id="{38F9C59F-F6CD-4476-BFF3-BE1E50BD3A29}"/>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FJ</a:t>
              </a:r>
            </a:p>
          </p:txBody>
        </p:sp>
      </p:grpSp>
      <p:sp>
        <p:nvSpPr>
          <p:cNvPr id="184432" name="Line 112">
            <a:extLst>
              <a:ext uri="{FF2B5EF4-FFF2-40B4-BE49-F238E27FC236}">
                <a16:creationId xmlns:a16="http://schemas.microsoft.com/office/drawing/2014/main" id="{552DB7B4-6364-42F9-B8FC-0D52589825DB}"/>
              </a:ext>
            </a:extLst>
          </p:cNvPr>
          <p:cNvSpPr>
            <a:spLocks noChangeShapeType="1"/>
          </p:cNvSpPr>
          <p:nvPr/>
        </p:nvSpPr>
        <p:spPr bwMode="auto">
          <a:xfrm flipV="1">
            <a:off x="3492500" y="5824538"/>
            <a:ext cx="1789113" cy="12700"/>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84433" name="Group 113">
            <a:extLst>
              <a:ext uri="{FF2B5EF4-FFF2-40B4-BE49-F238E27FC236}">
                <a16:creationId xmlns:a16="http://schemas.microsoft.com/office/drawing/2014/main" id="{C38784E7-95A7-4BD6-A133-EF2B53CF0E0F}"/>
              </a:ext>
            </a:extLst>
          </p:cNvPr>
          <p:cNvGrpSpPr>
            <a:grpSpLocks noChangeAspect="1"/>
          </p:cNvGrpSpPr>
          <p:nvPr/>
        </p:nvGrpSpPr>
        <p:grpSpPr bwMode="auto">
          <a:xfrm>
            <a:off x="2611438" y="6197600"/>
            <a:ext cx="357187" cy="211138"/>
            <a:chOff x="4240" y="2392"/>
            <a:chExt cx="244" cy="144"/>
          </a:xfrm>
        </p:grpSpPr>
        <p:sp>
          <p:nvSpPr>
            <p:cNvPr id="96318" name="AutoShape 114">
              <a:extLst>
                <a:ext uri="{FF2B5EF4-FFF2-40B4-BE49-F238E27FC236}">
                  <a16:creationId xmlns:a16="http://schemas.microsoft.com/office/drawing/2014/main" id="{5542B06E-C4F6-4D99-AD93-8B5AF04721EE}"/>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6319" name="Line 115">
              <a:extLst>
                <a:ext uri="{FF2B5EF4-FFF2-40B4-BE49-F238E27FC236}">
                  <a16:creationId xmlns:a16="http://schemas.microsoft.com/office/drawing/2014/main" id="{2BAA1D8A-DBCA-47CC-A6C9-10BFB4E7B675}"/>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20" name="Line 116">
              <a:extLst>
                <a:ext uri="{FF2B5EF4-FFF2-40B4-BE49-F238E27FC236}">
                  <a16:creationId xmlns:a16="http://schemas.microsoft.com/office/drawing/2014/main" id="{D0A670CD-DF81-4D6C-A5DA-A61BF7FA4988}"/>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21" name="Line 117">
              <a:extLst>
                <a:ext uri="{FF2B5EF4-FFF2-40B4-BE49-F238E27FC236}">
                  <a16:creationId xmlns:a16="http://schemas.microsoft.com/office/drawing/2014/main" id="{293E6A47-50EE-4EC1-B362-BB0F15D91B2D}"/>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22" name="Line 118">
              <a:extLst>
                <a:ext uri="{FF2B5EF4-FFF2-40B4-BE49-F238E27FC236}">
                  <a16:creationId xmlns:a16="http://schemas.microsoft.com/office/drawing/2014/main" id="{139E49EC-56B4-4E4F-B55F-94854026E77B}"/>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6323" name="Line 119">
              <a:extLst>
                <a:ext uri="{FF2B5EF4-FFF2-40B4-BE49-F238E27FC236}">
                  <a16:creationId xmlns:a16="http://schemas.microsoft.com/office/drawing/2014/main" id="{05FC309B-AC97-4212-AFF3-3ECE695E4159}"/>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84440" name="Group 120">
            <a:extLst>
              <a:ext uri="{FF2B5EF4-FFF2-40B4-BE49-F238E27FC236}">
                <a16:creationId xmlns:a16="http://schemas.microsoft.com/office/drawing/2014/main" id="{0DA442A5-D79F-42A3-A5AB-5F2C0CE5B17A}"/>
              </a:ext>
            </a:extLst>
          </p:cNvPr>
          <p:cNvGrpSpPr>
            <a:grpSpLocks/>
          </p:cNvGrpSpPr>
          <p:nvPr/>
        </p:nvGrpSpPr>
        <p:grpSpPr bwMode="auto">
          <a:xfrm>
            <a:off x="2838450" y="5969000"/>
            <a:ext cx="612775" cy="457200"/>
            <a:chOff x="2359" y="3560"/>
            <a:chExt cx="386" cy="288"/>
          </a:xfrm>
        </p:grpSpPr>
        <p:sp>
          <p:nvSpPr>
            <p:cNvPr id="96316" name="Rectangle 121">
              <a:extLst>
                <a:ext uri="{FF2B5EF4-FFF2-40B4-BE49-F238E27FC236}">
                  <a16:creationId xmlns:a16="http://schemas.microsoft.com/office/drawing/2014/main" id="{F1A75A8E-B62F-4C89-8311-B547D955A1A9}"/>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6317" name="Text Box 122">
              <a:extLst>
                <a:ext uri="{FF2B5EF4-FFF2-40B4-BE49-F238E27FC236}">
                  <a16:creationId xmlns:a16="http://schemas.microsoft.com/office/drawing/2014/main" id="{0AE1CE57-64F3-4FCD-97E3-B8113D784677}"/>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SJ</a:t>
              </a:r>
            </a:p>
          </p:txBody>
        </p:sp>
      </p:grpSp>
      <p:sp>
        <p:nvSpPr>
          <p:cNvPr id="96308" name="Rectangle 123">
            <a:extLst>
              <a:ext uri="{FF2B5EF4-FFF2-40B4-BE49-F238E27FC236}">
                <a16:creationId xmlns:a16="http://schemas.microsoft.com/office/drawing/2014/main" id="{15D1F212-B67C-4163-B5F7-7D052C6BA81B}"/>
              </a:ext>
            </a:extLst>
          </p:cNvPr>
          <p:cNvSpPr>
            <a:spLocks noChangeArrowheads="1"/>
          </p:cNvSpPr>
          <p:nvPr/>
        </p:nvSpPr>
        <p:spPr bwMode="auto">
          <a:xfrm rot="-5400000">
            <a:off x="822326" y="415925"/>
            <a:ext cx="444500" cy="1749425"/>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184444" name="Text Box 124">
            <a:extLst>
              <a:ext uri="{FF2B5EF4-FFF2-40B4-BE49-F238E27FC236}">
                <a16:creationId xmlns:a16="http://schemas.microsoft.com/office/drawing/2014/main" id="{106F33FE-DBFE-4431-A146-18C4594AE4E1}"/>
              </a:ext>
            </a:extLst>
          </p:cNvPr>
          <p:cNvSpPr txBox="1">
            <a:spLocks noChangeArrowheads="1"/>
          </p:cNvSpPr>
          <p:nvPr/>
        </p:nvSpPr>
        <p:spPr bwMode="auto">
          <a:xfrm>
            <a:off x="395288" y="1098550"/>
            <a:ext cx="1225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rgbClr val="FFFFFF"/>
                </a:solidFill>
                <a:effectLst>
                  <a:outerShdw blurRad="38100" dist="38100" dir="2700000" algn="tl">
                    <a:srgbClr val="000000"/>
                  </a:outerShdw>
                </a:effectLst>
                <a:latin typeface="Arial" charset="0"/>
              </a:rPr>
              <a:t>Press Box</a:t>
            </a:r>
          </a:p>
        </p:txBody>
      </p:sp>
      <p:sp>
        <p:nvSpPr>
          <p:cNvPr id="96310" name="Line 125">
            <a:extLst>
              <a:ext uri="{FF2B5EF4-FFF2-40B4-BE49-F238E27FC236}">
                <a16:creationId xmlns:a16="http://schemas.microsoft.com/office/drawing/2014/main" id="{A4D8CD6B-57C4-4C05-8919-983C5012C7D2}"/>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84446" name="Group 126">
            <a:extLst>
              <a:ext uri="{FF2B5EF4-FFF2-40B4-BE49-F238E27FC236}">
                <a16:creationId xmlns:a16="http://schemas.microsoft.com/office/drawing/2014/main" id="{EF06EB47-B9AA-4389-BA2A-D7057EFDC521}"/>
              </a:ext>
            </a:extLst>
          </p:cNvPr>
          <p:cNvGrpSpPr>
            <a:grpSpLocks/>
          </p:cNvGrpSpPr>
          <p:nvPr/>
        </p:nvGrpSpPr>
        <p:grpSpPr bwMode="auto">
          <a:xfrm>
            <a:off x="4492625" y="3154363"/>
            <a:ext cx="695325" cy="471487"/>
            <a:chOff x="598" y="1763"/>
            <a:chExt cx="438" cy="297"/>
          </a:xfrm>
        </p:grpSpPr>
        <p:sp>
          <p:nvSpPr>
            <p:cNvPr id="96314" name="Rectangle 127">
              <a:extLst>
                <a:ext uri="{FF2B5EF4-FFF2-40B4-BE49-F238E27FC236}">
                  <a16:creationId xmlns:a16="http://schemas.microsoft.com/office/drawing/2014/main" id="{1EAD4E51-3E03-49CF-B447-9AC5BBFB3FE8}"/>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solidFill>
                  <a:srgbClr val="000000"/>
                </a:solidFill>
              </a:endParaRPr>
            </a:p>
          </p:txBody>
        </p:sp>
        <p:sp>
          <p:nvSpPr>
            <p:cNvPr id="96315" name="Text Box 128">
              <a:extLst>
                <a:ext uri="{FF2B5EF4-FFF2-40B4-BE49-F238E27FC236}">
                  <a16:creationId xmlns:a16="http://schemas.microsoft.com/office/drawing/2014/main" id="{924AB674-A061-4451-AC71-B027526CD33E}"/>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rgbClr val="000000"/>
                  </a:solidFill>
                </a:rPr>
                <a:t>LJ</a:t>
              </a:r>
            </a:p>
          </p:txBody>
        </p:sp>
      </p:grpSp>
      <p:sp>
        <p:nvSpPr>
          <p:cNvPr id="184449" name="Text Box 129">
            <a:extLst>
              <a:ext uri="{FF2B5EF4-FFF2-40B4-BE49-F238E27FC236}">
                <a16:creationId xmlns:a16="http://schemas.microsoft.com/office/drawing/2014/main" id="{3975D5C6-1E8F-4F95-A9DE-7A2818C83F46}"/>
              </a:ext>
            </a:extLst>
          </p:cNvPr>
          <p:cNvSpPr txBox="1">
            <a:spLocks noChangeArrowheads="1"/>
          </p:cNvSpPr>
          <p:nvPr/>
        </p:nvSpPr>
        <p:spPr bwMode="auto">
          <a:xfrm>
            <a:off x="1089025" y="1958975"/>
            <a:ext cx="2716213" cy="1190625"/>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solidFill>
                  <a:srgbClr val="000000"/>
                </a:solidFill>
              </a:rPr>
              <a:t>Field Judge </a:t>
            </a:r>
          </a:p>
          <a:p>
            <a:pPr algn="ctr" eaLnBrk="1" hangingPunct="1">
              <a:spcBef>
                <a:spcPct val="0"/>
              </a:spcBef>
              <a:buFontTx/>
              <a:buNone/>
            </a:pPr>
            <a:r>
              <a:rPr lang="en-US" altLang="en-US" sz="1800">
                <a:solidFill>
                  <a:srgbClr val="000000"/>
                </a:solidFill>
              </a:rPr>
              <a:t>Clears Players Away</a:t>
            </a:r>
          </a:p>
          <a:p>
            <a:pPr algn="ctr" eaLnBrk="1" hangingPunct="1">
              <a:spcBef>
                <a:spcPct val="0"/>
              </a:spcBef>
              <a:buFontTx/>
              <a:buNone/>
            </a:pPr>
            <a:r>
              <a:rPr lang="en-US" altLang="en-US" sz="1800">
                <a:solidFill>
                  <a:srgbClr val="000000"/>
                </a:solidFill>
              </a:rPr>
              <a:t>And Secures A New Ball </a:t>
            </a:r>
          </a:p>
          <a:p>
            <a:pPr algn="ctr" eaLnBrk="1" hangingPunct="1">
              <a:spcBef>
                <a:spcPct val="0"/>
              </a:spcBef>
              <a:buFontTx/>
              <a:buNone/>
            </a:pPr>
            <a:r>
              <a:rPr lang="en-US" altLang="en-US" sz="1800">
                <a:solidFill>
                  <a:srgbClr val="000000"/>
                </a:solidFill>
              </a:rPr>
              <a:t>If Appropriate</a:t>
            </a:r>
          </a:p>
        </p:txBody>
      </p:sp>
      <p:sp>
        <p:nvSpPr>
          <p:cNvPr id="184450" name="Text Box 130">
            <a:extLst>
              <a:ext uri="{FF2B5EF4-FFF2-40B4-BE49-F238E27FC236}">
                <a16:creationId xmlns:a16="http://schemas.microsoft.com/office/drawing/2014/main" id="{4EDC7620-F32B-4D1C-ABD0-BB52AB863FB5}"/>
              </a:ext>
            </a:extLst>
          </p:cNvPr>
          <p:cNvSpPr txBox="1">
            <a:spLocks noChangeArrowheads="1"/>
          </p:cNvSpPr>
          <p:nvPr/>
        </p:nvSpPr>
        <p:spPr bwMode="auto">
          <a:xfrm>
            <a:off x="998538" y="5797550"/>
            <a:ext cx="1719262" cy="915988"/>
          </a:xfrm>
          <a:prstGeom prst="rect">
            <a:avLst/>
          </a:prstGeom>
          <a:noFill/>
          <a:ln>
            <a:noFill/>
          </a:ln>
          <a:effectLst/>
          <a:extLst>
            <a:ext uri="{909E8E84-426E-40DD-AFC4-6F175D3DCCD1}">
              <a14:hiddenFill xmlns:a14="http://schemas.microsoft.com/office/drawing/2010/main">
                <a:solidFill>
                  <a:srgbClr val="00CC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solidFill>
                  <a:srgbClr val="FFFFFF"/>
                </a:solidFill>
              </a:rPr>
              <a:t>Side Judge </a:t>
            </a:r>
          </a:p>
          <a:p>
            <a:pPr algn="ctr" eaLnBrk="1" hangingPunct="1">
              <a:spcBef>
                <a:spcPct val="0"/>
              </a:spcBef>
              <a:buFontTx/>
              <a:buNone/>
            </a:pPr>
            <a:r>
              <a:rPr lang="en-US" altLang="en-US" sz="1800">
                <a:solidFill>
                  <a:srgbClr val="FFFFFF"/>
                </a:solidFill>
              </a:rPr>
              <a:t>Takes Charge </a:t>
            </a:r>
          </a:p>
          <a:p>
            <a:pPr algn="ctr" eaLnBrk="1" hangingPunct="1">
              <a:spcBef>
                <a:spcPct val="0"/>
              </a:spcBef>
              <a:buFontTx/>
              <a:buNone/>
            </a:pPr>
            <a:r>
              <a:rPr lang="en-US" altLang="en-US" sz="1800">
                <a:solidFill>
                  <a:srgbClr val="FFFFFF"/>
                </a:solidFill>
              </a:rPr>
              <a:t>Of The Box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84417"/>
                                        </p:tgtEl>
                                        <p:attrNameLst>
                                          <p:attrName>style.visibility</p:attrName>
                                        </p:attrNameLst>
                                      </p:cBhvr>
                                      <p:to>
                                        <p:strVal val="visible"/>
                                      </p:to>
                                    </p:set>
                                    <p:animEffect transition="in" filter="dissolve">
                                      <p:cBhvr>
                                        <p:cTn id="7" dur="500"/>
                                        <p:tgtEl>
                                          <p:spTgt spid="184417"/>
                                        </p:tgtEl>
                                      </p:cBhvr>
                                    </p:animEffect>
                                  </p:childTnLst>
                                </p:cTn>
                              </p:par>
                            </p:childTnLst>
                          </p:cTn>
                        </p:par>
                        <p:par>
                          <p:cTn id="8" fill="hold" nodeType="afterGroup">
                            <p:stCondLst>
                              <p:cond delay="500"/>
                            </p:stCondLst>
                            <p:childTnLst>
                              <p:par>
                                <p:cTn id="9" presetID="9" presetClass="exit" presetSubtype="0" fill="hold" nodeType="afterEffect">
                                  <p:stCondLst>
                                    <p:cond delay="2000"/>
                                  </p:stCondLst>
                                  <p:childTnLst>
                                    <p:animEffect transition="out" filter="dissolve">
                                      <p:cBhvr>
                                        <p:cTn id="10" dur="100"/>
                                        <p:tgtEl>
                                          <p:spTgt spid="184405"/>
                                        </p:tgtEl>
                                      </p:cBhvr>
                                    </p:animEffect>
                                    <p:set>
                                      <p:cBhvr>
                                        <p:cTn id="11" dur="1" fill="hold">
                                          <p:stCondLst>
                                            <p:cond delay="99"/>
                                          </p:stCondLst>
                                        </p:cTn>
                                        <p:tgtEl>
                                          <p:spTgt spid="184405"/>
                                        </p:tgtEl>
                                        <p:attrNameLst>
                                          <p:attrName>style.visibility</p:attrName>
                                        </p:attrNameLst>
                                      </p:cBhvr>
                                      <p:to>
                                        <p:strVal val="hidden"/>
                                      </p:to>
                                    </p:set>
                                  </p:childTnLst>
                                </p:cTn>
                              </p:par>
                            </p:childTnLst>
                          </p:cTn>
                        </p:par>
                        <p:par>
                          <p:cTn id="12" fill="hold" nodeType="afterGroup">
                            <p:stCondLst>
                              <p:cond delay="2600"/>
                            </p:stCondLst>
                            <p:childTnLst>
                              <p:par>
                                <p:cTn id="13" presetID="9" presetClass="entr" presetSubtype="0" fill="hold" nodeType="afterEffect">
                                  <p:stCondLst>
                                    <p:cond delay="0"/>
                                  </p:stCondLst>
                                  <p:childTnLst>
                                    <p:set>
                                      <p:cBhvr>
                                        <p:cTn id="14" dur="1" fill="hold">
                                          <p:stCondLst>
                                            <p:cond delay="0"/>
                                          </p:stCondLst>
                                        </p:cTn>
                                        <p:tgtEl>
                                          <p:spTgt spid="184440"/>
                                        </p:tgtEl>
                                        <p:attrNameLst>
                                          <p:attrName>style.visibility</p:attrName>
                                        </p:attrNameLst>
                                      </p:cBhvr>
                                      <p:to>
                                        <p:strVal val="visible"/>
                                      </p:to>
                                    </p:set>
                                    <p:animEffect transition="in" filter="dissolve">
                                      <p:cBhvr>
                                        <p:cTn id="15" dur="100"/>
                                        <p:tgtEl>
                                          <p:spTgt spid="184440"/>
                                        </p:tgtEl>
                                      </p:cBhvr>
                                    </p:animEffect>
                                  </p:childTnLst>
                                </p:cTn>
                              </p:par>
                              <p:par>
                                <p:cTn id="16" presetID="1" presetClass="entr" presetSubtype="0" fill="hold" nodeType="withEffect">
                                  <p:stCondLst>
                                    <p:cond delay="0"/>
                                  </p:stCondLst>
                                  <p:childTnLst>
                                    <p:set>
                                      <p:cBhvr>
                                        <p:cTn id="17" dur="1" fill="hold">
                                          <p:stCondLst>
                                            <p:cond delay="0"/>
                                          </p:stCondLst>
                                        </p:cTn>
                                        <p:tgtEl>
                                          <p:spTgt spid="184433"/>
                                        </p:tgtEl>
                                        <p:attrNameLst>
                                          <p:attrName>style.visibility</p:attrName>
                                        </p:attrNameLst>
                                      </p:cBhvr>
                                      <p:to>
                                        <p:strVal val="visible"/>
                                      </p:to>
                                    </p:set>
                                  </p:childTnLst>
                                </p:cTn>
                              </p:par>
                            </p:childTnLst>
                          </p:cTn>
                        </p:par>
                        <p:par>
                          <p:cTn id="18" fill="hold" nodeType="afterGroup">
                            <p:stCondLst>
                              <p:cond delay="2700"/>
                            </p:stCondLst>
                            <p:childTnLst>
                              <p:par>
                                <p:cTn id="19" presetID="10" presetClass="exit" presetSubtype="0" fill="hold" nodeType="afterEffect">
                                  <p:stCondLst>
                                    <p:cond delay="1000"/>
                                  </p:stCondLst>
                                  <p:childTnLst>
                                    <p:animEffect transition="out" filter="fade">
                                      <p:cBhvr>
                                        <p:cTn id="20" dur="100"/>
                                        <p:tgtEl>
                                          <p:spTgt spid="184417"/>
                                        </p:tgtEl>
                                      </p:cBhvr>
                                    </p:animEffect>
                                    <p:set>
                                      <p:cBhvr>
                                        <p:cTn id="21" dur="1" fill="hold">
                                          <p:stCondLst>
                                            <p:cond delay="99"/>
                                          </p:stCondLst>
                                        </p:cTn>
                                        <p:tgtEl>
                                          <p:spTgt spid="184417"/>
                                        </p:tgtEl>
                                        <p:attrNameLst>
                                          <p:attrName>style.visibility</p:attrName>
                                        </p:attrNameLst>
                                      </p:cBhvr>
                                      <p:to>
                                        <p:strVal val="hidden"/>
                                      </p:to>
                                    </p:set>
                                  </p:childTnLst>
                                </p:cTn>
                              </p:par>
                            </p:childTnLst>
                          </p:cTn>
                        </p:par>
                        <p:par>
                          <p:cTn id="22" fill="hold" nodeType="afterGroup">
                            <p:stCondLst>
                              <p:cond delay="3800"/>
                            </p:stCondLst>
                            <p:childTnLst>
                              <p:par>
                                <p:cTn id="23" presetID="9" presetClass="exit" presetSubtype="0" fill="hold" nodeType="afterEffect">
                                  <p:stCondLst>
                                    <p:cond delay="1000"/>
                                  </p:stCondLst>
                                  <p:childTnLst>
                                    <p:animEffect transition="out" filter="dissolve">
                                      <p:cBhvr>
                                        <p:cTn id="24" dur="100"/>
                                        <p:tgtEl>
                                          <p:spTgt spid="184340"/>
                                        </p:tgtEl>
                                      </p:cBhvr>
                                    </p:animEffect>
                                    <p:set>
                                      <p:cBhvr>
                                        <p:cTn id="25" dur="1" fill="hold">
                                          <p:stCondLst>
                                            <p:cond delay="99"/>
                                          </p:stCondLst>
                                        </p:cTn>
                                        <p:tgtEl>
                                          <p:spTgt spid="184340"/>
                                        </p:tgtEl>
                                        <p:attrNameLst>
                                          <p:attrName>style.visibility</p:attrName>
                                        </p:attrNameLst>
                                      </p:cBhvr>
                                      <p:to>
                                        <p:strVal val="hidden"/>
                                      </p:to>
                                    </p:set>
                                  </p:childTnLst>
                                </p:cTn>
                              </p:par>
                            </p:childTnLst>
                          </p:cTn>
                        </p:par>
                        <p:par>
                          <p:cTn id="26" fill="hold" nodeType="afterGroup">
                            <p:stCondLst>
                              <p:cond delay="4900"/>
                            </p:stCondLst>
                            <p:childTnLst>
                              <p:par>
                                <p:cTn id="27" presetID="9" presetClass="entr" presetSubtype="0" fill="hold" nodeType="afterEffect">
                                  <p:stCondLst>
                                    <p:cond delay="0"/>
                                  </p:stCondLst>
                                  <p:childTnLst>
                                    <p:set>
                                      <p:cBhvr>
                                        <p:cTn id="28" dur="1" fill="hold">
                                          <p:stCondLst>
                                            <p:cond delay="0"/>
                                          </p:stCondLst>
                                        </p:cTn>
                                        <p:tgtEl>
                                          <p:spTgt spid="184374"/>
                                        </p:tgtEl>
                                        <p:attrNameLst>
                                          <p:attrName>style.visibility</p:attrName>
                                        </p:attrNameLst>
                                      </p:cBhvr>
                                      <p:to>
                                        <p:strVal val="visible"/>
                                      </p:to>
                                    </p:set>
                                    <p:animEffect transition="in" filter="dissolve">
                                      <p:cBhvr>
                                        <p:cTn id="29" dur="1000"/>
                                        <p:tgtEl>
                                          <p:spTgt spid="184374"/>
                                        </p:tgtEl>
                                      </p:cBhvr>
                                    </p:animEffect>
                                  </p:childTnLst>
                                </p:cTn>
                              </p:par>
                            </p:childTnLst>
                          </p:cTn>
                        </p:par>
                        <p:par>
                          <p:cTn id="30" fill="hold" nodeType="afterGroup">
                            <p:stCondLst>
                              <p:cond delay="5900"/>
                            </p:stCondLst>
                            <p:childTnLst>
                              <p:par>
                                <p:cTn id="31" presetID="10" presetClass="entr" presetSubtype="0" fill="hold" grpId="0" nodeType="afterEffect">
                                  <p:stCondLst>
                                    <p:cond delay="0"/>
                                  </p:stCondLst>
                                  <p:childTnLst>
                                    <p:set>
                                      <p:cBhvr>
                                        <p:cTn id="32" dur="1" fill="hold">
                                          <p:stCondLst>
                                            <p:cond delay="0"/>
                                          </p:stCondLst>
                                        </p:cTn>
                                        <p:tgtEl>
                                          <p:spTgt spid="184450"/>
                                        </p:tgtEl>
                                        <p:attrNameLst>
                                          <p:attrName>style.visibility</p:attrName>
                                        </p:attrNameLst>
                                      </p:cBhvr>
                                      <p:to>
                                        <p:strVal val="visible"/>
                                      </p:to>
                                    </p:set>
                                    <p:animEffect transition="in" filter="fade">
                                      <p:cBhvr>
                                        <p:cTn id="33" dur="2000"/>
                                        <p:tgtEl>
                                          <p:spTgt spid="184450"/>
                                        </p:tgtEl>
                                      </p:cBhvr>
                                    </p:animEffect>
                                  </p:childTnLst>
                                </p:cTn>
                              </p:par>
                            </p:childTnLst>
                          </p:cTn>
                        </p:par>
                        <p:par>
                          <p:cTn id="34" fill="hold" nodeType="afterGroup">
                            <p:stCondLst>
                              <p:cond delay="7900"/>
                            </p:stCondLst>
                            <p:childTnLst>
                              <p:par>
                                <p:cTn id="35" presetID="9" presetClass="entr" presetSubtype="0" fill="hold" nodeType="afterEffect">
                                  <p:stCondLst>
                                    <p:cond delay="0"/>
                                  </p:stCondLst>
                                  <p:childTnLst>
                                    <p:set>
                                      <p:cBhvr>
                                        <p:cTn id="36" dur="1" fill="hold">
                                          <p:stCondLst>
                                            <p:cond delay="0"/>
                                          </p:stCondLst>
                                        </p:cTn>
                                        <p:tgtEl>
                                          <p:spTgt spid="184418"/>
                                        </p:tgtEl>
                                        <p:attrNameLst>
                                          <p:attrName>style.visibility</p:attrName>
                                        </p:attrNameLst>
                                      </p:cBhvr>
                                      <p:to>
                                        <p:strVal val="visible"/>
                                      </p:to>
                                    </p:set>
                                    <p:animEffect transition="in" filter="dissolve">
                                      <p:cBhvr>
                                        <p:cTn id="37" dur="500"/>
                                        <p:tgtEl>
                                          <p:spTgt spid="184418"/>
                                        </p:tgtEl>
                                      </p:cBhvr>
                                    </p:animEffect>
                                  </p:childTnLst>
                                </p:cTn>
                              </p:par>
                            </p:childTnLst>
                          </p:cTn>
                        </p:par>
                        <p:par>
                          <p:cTn id="38" fill="hold" nodeType="afterGroup">
                            <p:stCondLst>
                              <p:cond delay="8400"/>
                            </p:stCondLst>
                            <p:childTnLst>
                              <p:par>
                                <p:cTn id="39" presetID="9" presetClass="exit" presetSubtype="0" fill="hold" nodeType="afterEffect">
                                  <p:stCondLst>
                                    <p:cond delay="0"/>
                                  </p:stCondLst>
                                  <p:childTnLst>
                                    <p:animEffect transition="out" filter="dissolve">
                                      <p:cBhvr>
                                        <p:cTn id="40" dur="500"/>
                                        <p:tgtEl>
                                          <p:spTgt spid="184402"/>
                                        </p:tgtEl>
                                      </p:cBhvr>
                                    </p:animEffect>
                                    <p:set>
                                      <p:cBhvr>
                                        <p:cTn id="41" dur="1" fill="hold">
                                          <p:stCondLst>
                                            <p:cond delay="499"/>
                                          </p:stCondLst>
                                        </p:cTn>
                                        <p:tgtEl>
                                          <p:spTgt spid="184402"/>
                                        </p:tgtEl>
                                        <p:attrNameLst>
                                          <p:attrName>style.visibility</p:attrName>
                                        </p:attrNameLst>
                                      </p:cBhvr>
                                      <p:to>
                                        <p:strVal val="hidden"/>
                                      </p:to>
                                    </p:set>
                                  </p:childTnLst>
                                </p:cTn>
                              </p:par>
                            </p:childTnLst>
                          </p:cTn>
                        </p:par>
                        <p:par>
                          <p:cTn id="42" fill="hold" nodeType="afterGroup">
                            <p:stCondLst>
                              <p:cond delay="8900"/>
                            </p:stCondLst>
                            <p:childTnLst>
                              <p:par>
                                <p:cTn id="43" presetID="9" presetClass="entr" presetSubtype="0" fill="hold" nodeType="afterEffect">
                                  <p:stCondLst>
                                    <p:cond delay="0"/>
                                  </p:stCondLst>
                                  <p:childTnLst>
                                    <p:set>
                                      <p:cBhvr>
                                        <p:cTn id="44" dur="1" fill="hold">
                                          <p:stCondLst>
                                            <p:cond delay="0"/>
                                          </p:stCondLst>
                                        </p:cTn>
                                        <p:tgtEl>
                                          <p:spTgt spid="184419"/>
                                        </p:tgtEl>
                                        <p:attrNameLst>
                                          <p:attrName>style.visibility</p:attrName>
                                        </p:attrNameLst>
                                      </p:cBhvr>
                                      <p:to>
                                        <p:strVal val="visible"/>
                                      </p:to>
                                    </p:set>
                                    <p:animEffect transition="in" filter="dissolve">
                                      <p:cBhvr>
                                        <p:cTn id="45" dur="100"/>
                                        <p:tgtEl>
                                          <p:spTgt spid="184419"/>
                                        </p:tgtEl>
                                      </p:cBhvr>
                                    </p:animEffect>
                                  </p:childTnLst>
                                </p:cTn>
                              </p:par>
                              <p:par>
                                <p:cTn id="46" presetID="9" presetClass="entr" presetSubtype="0" fill="hold" nodeType="withEffect">
                                  <p:stCondLst>
                                    <p:cond delay="0"/>
                                  </p:stCondLst>
                                  <p:childTnLst>
                                    <p:set>
                                      <p:cBhvr>
                                        <p:cTn id="47" dur="1" fill="hold">
                                          <p:stCondLst>
                                            <p:cond delay="0"/>
                                          </p:stCondLst>
                                        </p:cTn>
                                        <p:tgtEl>
                                          <p:spTgt spid="184428"/>
                                        </p:tgtEl>
                                        <p:attrNameLst>
                                          <p:attrName>style.visibility</p:attrName>
                                        </p:attrNameLst>
                                      </p:cBhvr>
                                      <p:to>
                                        <p:strVal val="visible"/>
                                      </p:to>
                                    </p:set>
                                    <p:animEffect transition="in" filter="dissolve">
                                      <p:cBhvr>
                                        <p:cTn id="48" dur="100"/>
                                        <p:tgtEl>
                                          <p:spTgt spid="184428"/>
                                        </p:tgtEl>
                                      </p:cBhvr>
                                    </p:animEffect>
                                  </p:childTnLst>
                                </p:cTn>
                              </p:par>
                              <p:par>
                                <p:cTn id="49" presetID="1" presetClass="entr" presetSubtype="0" fill="hold" nodeType="withEffect">
                                  <p:stCondLst>
                                    <p:cond delay="0"/>
                                  </p:stCondLst>
                                  <p:childTnLst>
                                    <p:set>
                                      <p:cBhvr>
                                        <p:cTn id="50" dur="1" fill="hold">
                                          <p:stCondLst>
                                            <p:cond delay="0"/>
                                          </p:stCondLst>
                                        </p:cTn>
                                        <p:tgtEl>
                                          <p:spTgt spid="184421"/>
                                        </p:tgtEl>
                                        <p:attrNameLst>
                                          <p:attrName>style.visibility</p:attrName>
                                        </p:attrNameLst>
                                      </p:cBhvr>
                                      <p:to>
                                        <p:strVal val="visible"/>
                                      </p:to>
                                    </p:set>
                                  </p:childTnLst>
                                </p:cTn>
                              </p:par>
                            </p:childTnLst>
                          </p:cTn>
                        </p:par>
                        <p:par>
                          <p:cTn id="51" fill="hold" nodeType="afterGroup">
                            <p:stCondLst>
                              <p:cond delay="9000"/>
                            </p:stCondLst>
                            <p:childTnLst>
                              <p:par>
                                <p:cTn id="52" presetID="10" presetClass="exit" presetSubtype="0" fill="hold" nodeType="afterEffect">
                                  <p:stCondLst>
                                    <p:cond delay="1000"/>
                                  </p:stCondLst>
                                  <p:childTnLst>
                                    <p:animEffect transition="out" filter="fade">
                                      <p:cBhvr>
                                        <p:cTn id="53" dur="100"/>
                                        <p:tgtEl>
                                          <p:spTgt spid="184418"/>
                                        </p:tgtEl>
                                      </p:cBhvr>
                                    </p:animEffect>
                                    <p:set>
                                      <p:cBhvr>
                                        <p:cTn id="54" dur="1" fill="hold">
                                          <p:stCondLst>
                                            <p:cond delay="99"/>
                                          </p:stCondLst>
                                        </p:cTn>
                                        <p:tgtEl>
                                          <p:spTgt spid="184418"/>
                                        </p:tgtEl>
                                        <p:attrNameLst>
                                          <p:attrName>style.visibility</p:attrName>
                                        </p:attrNameLst>
                                      </p:cBhvr>
                                      <p:to>
                                        <p:strVal val="hidden"/>
                                      </p:to>
                                    </p:set>
                                  </p:childTnLst>
                                </p:cTn>
                              </p:par>
                            </p:childTnLst>
                          </p:cTn>
                        </p:par>
                        <p:par>
                          <p:cTn id="55" fill="hold" nodeType="afterGroup">
                            <p:stCondLst>
                              <p:cond delay="10100"/>
                            </p:stCondLst>
                            <p:childTnLst>
                              <p:par>
                                <p:cTn id="56" presetID="10" presetClass="entr" presetSubtype="0" fill="hold" grpId="0" nodeType="afterEffect">
                                  <p:stCondLst>
                                    <p:cond delay="0"/>
                                  </p:stCondLst>
                                  <p:childTnLst>
                                    <p:set>
                                      <p:cBhvr>
                                        <p:cTn id="57" dur="1" fill="hold">
                                          <p:stCondLst>
                                            <p:cond delay="0"/>
                                          </p:stCondLst>
                                        </p:cTn>
                                        <p:tgtEl>
                                          <p:spTgt spid="184449"/>
                                        </p:tgtEl>
                                        <p:attrNameLst>
                                          <p:attrName>style.visibility</p:attrName>
                                        </p:attrNameLst>
                                      </p:cBhvr>
                                      <p:to>
                                        <p:strVal val="visible"/>
                                      </p:to>
                                    </p:set>
                                    <p:animEffect transition="in" filter="fade">
                                      <p:cBhvr>
                                        <p:cTn id="58" dur="2000"/>
                                        <p:tgtEl>
                                          <p:spTgt spid="184449"/>
                                        </p:tgtEl>
                                      </p:cBhvr>
                                    </p:animEffect>
                                  </p:childTnLst>
                                </p:cTn>
                              </p:par>
                            </p:childTnLst>
                          </p:cTn>
                        </p:par>
                        <p:par>
                          <p:cTn id="59" fill="hold" nodeType="afterGroup">
                            <p:stCondLst>
                              <p:cond delay="12100"/>
                            </p:stCondLst>
                            <p:childTnLst>
                              <p:par>
                                <p:cTn id="60" presetID="9" presetClass="entr" presetSubtype="0" fill="hold" nodeType="afterEffect">
                                  <p:stCondLst>
                                    <p:cond delay="0"/>
                                  </p:stCondLst>
                                  <p:childTnLst>
                                    <p:set>
                                      <p:cBhvr>
                                        <p:cTn id="61" dur="1" fill="hold">
                                          <p:stCondLst>
                                            <p:cond delay="0"/>
                                          </p:stCondLst>
                                        </p:cTn>
                                        <p:tgtEl>
                                          <p:spTgt spid="184371"/>
                                        </p:tgtEl>
                                        <p:attrNameLst>
                                          <p:attrName>style.visibility</p:attrName>
                                        </p:attrNameLst>
                                      </p:cBhvr>
                                      <p:to>
                                        <p:strVal val="visible"/>
                                      </p:to>
                                    </p:set>
                                    <p:animEffect transition="in" filter="dissolve">
                                      <p:cBhvr>
                                        <p:cTn id="62" dur="500"/>
                                        <p:tgtEl>
                                          <p:spTgt spid="184371"/>
                                        </p:tgtEl>
                                      </p:cBhvr>
                                    </p:animEffect>
                                  </p:childTnLst>
                                </p:cTn>
                              </p:par>
                            </p:childTnLst>
                          </p:cTn>
                        </p:par>
                        <p:par>
                          <p:cTn id="63" fill="hold" nodeType="afterGroup">
                            <p:stCondLst>
                              <p:cond delay="12600"/>
                            </p:stCondLst>
                            <p:childTnLst>
                              <p:par>
                                <p:cTn id="64" presetID="9" presetClass="entr" presetSubtype="0" fill="hold" nodeType="afterEffect">
                                  <p:stCondLst>
                                    <p:cond delay="0"/>
                                  </p:stCondLst>
                                  <p:childTnLst>
                                    <p:set>
                                      <p:cBhvr>
                                        <p:cTn id="65" dur="1" fill="hold">
                                          <p:stCondLst>
                                            <p:cond delay="0"/>
                                          </p:stCondLst>
                                        </p:cTn>
                                        <p:tgtEl>
                                          <p:spTgt spid="184446"/>
                                        </p:tgtEl>
                                        <p:attrNameLst>
                                          <p:attrName>style.visibility</p:attrName>
                                        </p:attrNameLst>
                                      </p:cBhvr>
                                      <p:to>
                                        <p:strVal val="visible"/>
                                      </p:to>
                                    </p:set>
                                    <p:animEffect transition="in" filter="dissolve">
                                      <p:cBhvr>
                                        <p:cTn id="66" dur="500"/>
                                        <p:tgtEl>
                                          <p:spTgt spid="184446"/>
                                        </p:tgtEl>
                                      </p:cBhvr>
                                    </p:animEffect>
                                  </p:childTnLst>
                                </p:cTn>
                              </p:par>
                              <p:par>
                                <p:cTn id="67" presetID="9" presetClass="entr" presetSubtype="0" fill="hold" nodeType="withEffect">
                                  <p:stCondLst>
                                    <p:cond delay="500"/>
                                  </p:stCondLst>
                                  <p:childTnLst>
                                    <p:set>
                                      <p:cBhvr>
                                        <p:cTn id="68" dur="1" fill="hold">
                                          <p:stCondLst>
                                            <p:cond delay="0"/>
                                          </p:stCondLst>
                                        </p:cTn>
                                        <p:tgtEl>
                                          <p:spTgt spid="184378"/>
                                        </p:tgtEl>
                                        <p:attrNameLst>
                                          <p:attrName>style.visibility</p:attrName>
                                        </p:attrNameLst>
                                      </p:cBhvr>
                                      <p:to>
                                        <p:strVal val="visible"/>
                                      </p:to>
                                    </p:set>
                                    <p:animEffect transition="in" filter="dissolve">
                                      <p:cBhvr>
                                        <p:cTn id="69" dur="500"/>
                                        <p:tgtEl>
                                          <p:spTgt spid="184378"/>
                                        </p:tgtEl>
                                      </p:cBhvr>
                                    </p:animEffect>
                                  </p:childTnLst>
                                </p:cTn>
                              </p:par>
                            </p:childTnLst>
                          </p:cTn>
                        </p:par>
                        <p:par>
                          <p:cTn id="70" fill="hold" nodeType="afterGroup">
                            <p:stCondLst>
                              <p:cond delay="13600"/>
                            </p:stCondLst>
                            <p:childTnLst>
                              <p:par>
                                <p:cTn id="71" presetID="9" presetClass="entr" presetSubtype="0" fill="hold" nodeType="afterEffect">
                                  <p:stCondLst>
                                    <p:cond delay="0"/>
                                  </p:stCondLst>
                                  <p:childTnLst>
                                    <p:set>
                                      <p:cBhvr>
                                        <p:cTn id="72" dur="1" fill="hold">
                                          <p:stCondLst>
                                            <p:cond delay="0"/>
                                          </p:stCondLst>
                                        </p:cTn>
                                        <p:tgtEl>
                                          <p:spTgt spid="184408"/>
                                        </p:tgtEl>
                                        <p:attrNameLst>
                                          <p:attrName>style.visibility</p:attrName>
                                        </p:attrNameLst>
                                      </p:cBhvr>
                                      <p:to>
                                        <p:strVal val="visible"/>
                                      </p:to>
                                    </p:set>
                                    <p:animEffect transition="in" filter="dissolve">
                                      <p:cBhvr>
                                        <p:cTn id="73" dur="1500"/>
                                        <p:tgtEl>
                                          <p:spTgt spid="184408"/>
                                        </p:tgtEl>
                                      </p:cBhvr>
                                    </p:animEffect>
                                  </p:childTnLst>
                                </p:cTn>
                              </p:par>
                              <p:par>
                                <p:cTn id="74" presetID="9" presetClass="entr" presetSubtype="0" fill="hold" nodeType="withEffect">
                                  <p:stCondLst>
                                    <p:cond delay="0"/>
                                  </p:stCondLst>
                                  <p:childTnLst>
                                    <p:set>
                                      <p:cBhvr>
                                        <p:cTn id="75" dur="1" fill="hold">
                                          <p:stCondLst>
                                            <p:cond delay="0"/>
                                          </p:stCondLst>
                                        </p:cTn>
                                        <p:tgtEl>
                                          <p:spTgt spid="184420"/>
                                        </p:tgtEl>
                                        <p:attrNameLst>
                                          <p:attrName>style.visibility</p:attrName>
                                        </p:attrNameLst>
                                      </p:cBhvr>
                                      <p:to>
                                        <p:strVal val="visible"/>
                                      </p:to>
                                    </p:set>
                                    <p:animEffect transition="in" filter="dissolve">
                                      <p:cBhvr>
                                        <p:cTn id="76" dur="1500"/>
                                        <p:tgtEl>
                                          <p:spTgt spid="184420"/>
                                        </p:tgtEl>
                                      </p:cBhvr>
                                    </p:animEffect>
                                  </p:childTnLst>
                                </p:cTn>
                              </p:par>
                            </p:childTnLst>
                          </p:cTn>
                        </p:par>
                        <p:par>
                          <p:cTn id="77" fill="hold" nodeType="afterGroup">
                            <p:stCondLst>
                              <p:cond delay="15100"/>
                            </p:stCondLst>
                            <p:childTnLst>
                              <p:par>
                                <p:cTn id="78" presetID="9" presetClass="exit" presetSubtype="0" fill="hold" nodeType="afterEffect">
                                  <p:stCondLst>
                                    <p:cond delay="2000"/>
                                  </p:stCondLst>
                                  <p:childTnLst>
                                    <p:animEffect transition="out" filter="dissolve">
                                      <p:cBhvr>
                                        <p:cTn id="79" dur="1500"/>
                                        <p:tgtEl>
                                          <p:spTgt spid="184344"/>
                                        </p:tgtEl>
                                      </p:cBhvr>
                                    </p:animEffect>
                                    <p:set>
                                      <p:cBhvr>
                                        <p:cTn id="80" dur="1" fill="hold">
                                          <p:stCondLst>
                                            <p:cond delay="1499"/>
                                          </p:stCondLst>
                                        </p:cTn>
                                        <p:tgtEl>
                                          <p:spTgt spid="184344"/>
                                        </p:tgtEl>
                                        <p:attrNameLst>
                                          <p:attrName>style.visibility</p:attrName>
                                        </p:attrNameLst>
                                      </p:cBhvr>
                                      <p:to>
                                        <p:strVal val="hidden"/>
                                      </p:to>
                                    </p:set>
                                  </p:childTnLst>
                                </p:cTn>
                              </p:par>
                              <p:par>
                                <p:cTn id="81" presetID="9" presetClass="exit" presetSubtype="0" fill="hold" nodeType="withEffect">
                                  <p:stCondLst>
                                    <p:cond delay="2000"/>
                                  </p:stCondLst>
                                  <p:childTnLst>
                                    <p:animEffect transition="out" filter="dissolve">
                                      <p:cBhvr>
                                        <p:cTn id="82" dur="1500"/>
                                        <p:tgtEl>
                                          <p:spTgt spid="184332"/>
                                        </p:tgtEl>
                                      </p:cBhvr>
                                    </p:animEffect>
                                    <p:set>
                                      <p:cBhvr>
                                        <p:cTn id="83" dur="1" fill="hold">
                                          <p:stCondLst>
                                            <p:cond delay="1499"/>
                                          </p:stCondLst>
                                        </p:cTn>
                                        <p:tgtEl>
                                          <p:spTgt spid="184332"/>
                                        </p:tgtEl>
                                        <p:attrNameLst>
                                          <p:attrName>style.visibility</p:attrName>
                                        </p:attrNameLst>
                                      </p:cBhvr>
                                      <p:to>
                                        <p:strVal val="hidden"/>
                                      </p:to>
                                    </p:set>
                                  </p:childTnLst>
                                </p:cTn>
                              </p:par>
                              <p:par>
                                <p:cTn id="84" presetID="9" presetClass="exit" presetSubtype="0" fill="hold" nodeType="withEffect">
                                  <p:stCondLst>
                                    <p:cond delay="2000"/>
                                  </p:stCondLst>
                                  <p:childTnLst>
                                    <p:animEffect transition="out" filter="dissolve">
                                      <p:cBhvr>
                                        <p:cTn id="85" dur="1500"/>
                                        <p:tgtEl>
                                          <p:spTgt spid="184408"/>
                                        </p:tgtEl>
                                      </p:cBhvr>
                                    </p:animEffect>
                                    <p:set>
                                      <p:cBhvr>
                                        <p:cTn id="86" dur="1" fill="hold">
                                          <p:stCondLst>
                                            <p:cond delay="1499"/>
                                          </p:stCondLst>
                                        </p:cTn>
                                        <p:tgtEl>
                                          <p:spTgt spid="184408"/>
                                        </p:tgtEl>
                                        <p:attrNameLst>
                                          <p:attrName>style.visibility</p:attrName>
                                        </p:attrNameLst>
                                      </p:cBhvr>
                                      <p:to>
                                        <p:strVal val="hidden"/>
                                      </p:to>
                                    </p:set>
                                  </p:childTnLst>
                                </p:cTn>
                              </p:par>
                              <p:par>
                                <p:cTn id="87" presetID="9" presetClass="exit" presetSubtype="0" fill="hold" nodeType="withEffect">
                                  <p:stCondLst>
                                    <p:cond delay="2000"/>
                                  </p:stCondLst>
                                  <p:childTnLst>
                                    <p:animEffect transition="out" filter="dissolve">
                                      <p:cBhvr>
                                        <p:cTn id="88" dur="1500"/>
                                        <p:tgtEl>
                                          <p:spTgt spid="184420"/>
                                        </p:tgtEl>
                                      </p:cBhvr>
                                    </p:animEffect>
                                    <p:set>
                                      <p:cBhvr>
                                        <p:cTn id="89" dur="1" fill="hold">
                                          <p:stCondLst>
                                            <p:cond delay="1499"/>
                                          </p:stCondLst>
                                        </p:cTn>
                                        <p:tgtEl>
                                          <p:spTgt spid="184420"/>
                                        </p:tgtEl>
                                        <p:attrNameLst>
                                          <p:attrName>style.visibility</p:attrName>
                                        </p:attrNameLst>
                                      </p:cBhvr>
                                      <p:to>
                                        <p:strVal val="hidden"/>
                                      </p:to>
                                    </p:set>
                                  </p:childTnLst>
                                </p:cTn>
                              </p:par>
                              <p:par>
                                <p:cTn id="90" presetID="9" presetClass="exit" presetSubtype="0" fill="hold" nodeType="withEffect">
                                  <p:stCondLst>
                                    <p:cond delay="2000"/>
                                  </p:stCondLst>
                                  <p:childTnLst>
                                    <p:animEffect transition="out" filter="dissolve">
                                      <p:cBhvr>
                                        <p:cTn id="91" dur="1500"/>
                                        <p:tgtEl>
                                          <p:spTgt spid="184432"/>
                                        </p:tgtEl>
                                      </p:cBhvr>
                                    </p:animEffect>
                                    <p:set>
                                      <p:cBhvr>
                                        <p:cTn id="92" dur="1" fill="hold">
                                          <p:stCondLst>
                                            <p:cond delay="1499"/>
                                          </p:stCondLst>
                                        </p:cTn>
                                        <p:tgtEl>
                                          <p:spTgt spid="184432"/>
                                        </p:tgtEl>
                                        <p:attrNameLst>
                                          <p:attrName>style.visibility</p:attrName>
                                        </p:attrNameLst>
                                      </p:cBhvr>
                                      <p:to>
                                        <p:strVal val="hidden"/>
                                      </p:to>
                                    </p:set>
                                  </p:childTnLst>
                                </p:cTn>
                              </p:par>
                            </p:childTnLst>
                          </p:cTn>
                        </p:par>
                        <p:par>
                          <p:cTn id="93" fill="hold" nodeType="afterGroup">
                            <p:stCondLst>
                              <p:cond delay="18600"/>
                            </p:stCondLst>
                            <p:childTnLst>
                              <p:par>
                                <p:cTn id="94" presetID="9" presetClass="entr" presetSubtype="0" fill="hold" nodeType="afterEffect">
                                  <p:stCondLst>
                                    <p:cond delay="0"/>
                                  </p:stCondLst>
                                  <p:childTnLst>
                                    <p:set>
                                      <p:cBhvr>
                                        <p:cTn id="95" dur="1" fill="hold">
                                          <p:stCondLst>
                                            <p:cond delay="0"/>
                                          </p:stCondLst>
                                        </p:cTn>
                                        <p:tgtEl>
                                          <p:spTgt spid="184387"/>
                                        </p:tgtEl>
                                        <p:attrNameLst>
                                          <p:attrName>style.visibility</p:attrName>
                                        </p:attrNameLst>
                                      </p:cBhvr>
                                      <p:to>
                                        <p:strVal val="visible"/>
                                      </p:to>
                                    </p:set>
                                    <p:animEffect transition="in" filter="dissolve">
                                      <p:cBhvr>
                                        <p:cTn id="96" dur="1500"/>
                                        <p:tgtEl>
                                          <p:spTgt spid="184387"/>
                                        </p:tgtEl>
                                      </p:cBhvr>
                                    </p:animEffect>
                                  </p:childTnLst>
                                </p:cTn>
                              </p:par>
                              <p:par>
                                <p:cTn id="97" presetID="9" presetClass="entr" presetSubtype="0" fill="hold" nodeType="withEffect">
                                  <p:stCondLst>
                                    <p:cond delay="0"/>
                                  </p:stCondLst>
                                  <p:childTnLst>
                                    <p:set>
                                      <p:cBhvr>
                                        <p:cTn id="98" dur="1" fill="hold">
                                          <p:stCondLst>
                                            <p:cond delay="0"/>
                                          </p:stCondLst>
                                        </p:cTn>
                                        <p:tgtEl>
                                          <p:spTgt spid="184396"/>
                                        </p:tgtEl>
                                        <p:attrNameLst>
                                          <p:attrName>style.visibility</p:attrName>
                                        </p:attrNameLst>
                                      </p:cBhvr>
                                      <p:to>
                                        <p:strVal val="visible"/>
                                      </p:to>
                                    </p:set>
                                    <p:animEffect transition="in" filter="dissolve">
                                      <p:cBhvr>
                                        <p:cTn id="99" dur="1500"/>
                                        <p:tgtEl>
                                          <p:spTgt spid="184396"/>
                                        </p:tgtEl>
                                      </p:cBhvr>
                                    </p:animEffect>
                                  </p:childTnLst>
                                </p:cTn>
                              </p:par>
                              <p:par>
                                <p:cTn id="100" presetID="9" presetClass="entr" presetSubtype="0" fill="hold" nodeType="withEffect">
                                  <p:stCondLst>
                                    <p:cond delay="0"/>
                                  </p:stCondLst>
                                  <p:childTnLst>
                                    <p:set>
                                      <p:cBhvr>
                                        <p:cTn id="101" dur="1" fill="hold">
                                          <p:stCondLst>
                                            <p:cond delay="0"/>
                                          </p:stCondLst>
                                        </p:cTn>
                                        <p:tgtEl>
                                          <p:spTgt spid="184395"/>
                                        </p:tgtEl>
                                        <p:attrNameLst>
                                          <p:attrName>style.visibility</p:attrName>
                                        </p:attrNameLst>
                                      </p:cBhvr>
                                      <p:to>
                                        <p:strVal val="visible"/>
                                      </p:to>
                                    </p:set>
                                    <p:animEffect transition="in" filter="dissolve">
                                      <p:cBhvr>
                                        <p:cTn id="102" dur="1500"/>
                                        <p:tgtEl>
                                          <p:spTgt spid="184395"/>
                                        </p:tgtEl>
                                      </p:cBhvr>
                                    </p:animEffect>
                                  </p:childTnLst>
                                </p:cTn>
                              </p:par>
                              <p:par>
                                <p:cTn id="103" presetID="9" presetClass="entr" presetSubtype="0" fill="hold" nodeType="withEffect">
                                  <p:stCondLst>
                                    <p:cond delay="0"/>
                                  </p:stCondLst>
                                  <p:childTnLst>
                                    <p:set>
                                      <p:cBhvr>
                                        <p:cTn id="104" dur="1" fill="hold">
                                          <p:stCondLst>
                                            <p:cond delay="0"/>
                                          </p:stCondLst>
                                        </p:cTn>
                                        <p:tgtEl>
                                          <p:spTgt spid="184411"/>
                                        </p:tgtEl>
                                        <p:attrNameLst>
                                          <p:attrName>style.visibility</p:attrName>
                                        </p:attrNameLst>
                                      </p:cBhvr>
                                      <p:to>
                                        <p:strVal val="visible"/>
                                      </p:to>
                                    </p:set>
                                    <p:animEffect transition="in" filter="dissolve">
                                      <p:cBhvr>
                                        <p:cTn id="105" dur="1500"/>
                                        <p:tgtEl>
                                          <p:spTgt spid="184411"/>
                                        </p:tgtEl>
                                      </p:cBhvr>
                                    </p:animEffect>
                                  </p:childTnLst>
                                </p:cTn>
                              </p:par>
                              <p:par>
                                <p:cTn id="106" presetID="9" presetClass="entr" presetSubtype="0" fill="hold" nodeType="withEffect">
                                  <p:stCondLst>
                                    <p:cond delay="0"/>
                                  </p:stCondLst>
                                  <p:childTnLst>
                                    <p:set>
                                      <p:cBhvr>
                                        <p:cTn id="107" dur="1" fill="hold">
                                          <p:stCondLst>
                                            <p:cond delay="0"/>
                                          </p:stCondLst>
                                        </p:cTn>
                                        <p:tgtEl>
                                          <p:spTgt spid="184379"/>
                                        </p:tgtEl>
                                        <p:attrNameLst>
                                          <p:attrName>style.visibility</p:attrName>
                                        </p:attrNameLst>
                                      </p:cBhvr>
                                      <p:to>
                                        <p:strVal val="visible"/>
                                      </p:to>
                                    </p:set>
                                    <p:animEffect transition="in" filter="dissolve">
                                      <p:cBhvr>
                                        <p:cTn id="108" dur="1500"/>
                                        <p:tgtEl>
                                          <p:spTgt spid="184379"/>
                                        </p:tgtEl>
                                      </p:cBhvr>
                                    </p:animEffect>
                                  </p:childTnLst>
                                </p:cTn>
                              </p:par>
                            </p:childTnLst>
                          </p:cTn>
                        </p:par>
                        <p:par>
                          <p:cTn id="109" fill="hold" nodeType="afterGroup">
                            <p:stCondLst>
                              <p:cond delay="20100"/>
                            </p:stCondLst>
                            <p:childTnLst>
                              <p:par>
                                <p:cTn id="110" presetID="9" presetClass="entr" presetSubtype="0" fill="hold" nodeType="afterEffect">
                                  <p:stCondLst>
                                    <p:cond delay="0"/>
                                  </p:stCondLst>
                                  <p:childTnLst>
                                    <p:set>
                                      <p:cBhvr>
                                        <p:cTn id="111" dur="1" fill="hold">
                                          <p:stCondLst>
                                            <p:cond delay="0"/>
                                          </p:stCondLst>
                                        </p:cTn>
                                        <p:tgtEl>
                                          <p:spTgt spid="184361"/>
                                        </p:tgtEl>
                                        <p:attrNameLst>
                                          <p:attrName>style.visibility</p:attrName>
                                        </p:attrNameLst>
                                      </p:cBhvr>
                                      <p:to>
                                        <p:strVal val="visible"/>
                                      </p:to>
                                    </p:set>
                                    <p:animEffect transition="in" filter="dissolve">
                                      <p:cBhvr>
                                        <p:cTn id="112" dur="500"/>
                                        <p:tgtEl>
                                          <p:spTgt spid="184361"/>
                                        </p:tgtEl>
                                      </p:cBhvr>
                                    </p:animEffect>
                                  </p:childTnLst>
                                </p:cTn>
                              </p:par>
                            </p:childTnLst>
                          </p:cTn>
                        </p:par>
                        <p:par>
                          <p:cTn id="113" fill="hold" nodeType="afterGroup">
                            <p:stCondLst>
                              <p:cond delay="20600"/>
                            </p:stCondLst>
                            <p:childTnLst>
                              <p:par>
                                <p:cTn id="114" presetID="9" presetClass="entr" presetSubtype="0" fill="hold" nodeType="afterEffect">
                                  <p:stCondLst>
                                    <p:cond delay="0"/>
                                  </p:stCondLst>
                                  <p:childTnLst>
                                    <p:set>
                                      <p:cBhvr>
                                        <p:cTn id="115" dur="1" fill="hold">
                                          <p:stCondLst>
                                            <p:cond delay="0"/>
                                          </p:stCondLst>
                                        </p:cTn>
                                        <p:tgtEl>
                                          <p:spTgt spid="184414"/>
                                        </p:tgtEl>
                                        <p:attrNameLst>
                                          <p:attrName>style.visibility</p:attrName>
                                        </p:attrNameLst>
                                      </p:cBhvr>
                                      <p:to>
                                        <p:strVal val="visible"/>
                                      </p:to>
                                    </p:set>
                                    <p:animEffect transition="in" filter="dissolve">
                                      <p:cBhvr>
                                        <p:cTn id="116" dur="500"/>
                                        <p:tgtEl>
                                          <p:spTgt spid="184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49" grpId="0" animBg="1"/>
      <p:bldP spid="184450"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Line 2"/>
          <p:cNvSpPr>
            <a:spLocks noChangeShapeType="1"/>
          </p:cNvSpPr>
          <p:nvPr/>
        </p:nvSpPr>
        <p:spPr bwMode="auto">
          <a:xfrm>
            <a:off x="0" y="782638"/>
            <a:ext cx="9109075"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3" name="Text Box 3"/>
          <p:cNvSpPr txBox="1">
            <a:spLocks noChangeArrowheads="1"/>
          </p:cNvSpPr>
          <p:nvPr/>
        </p:nvSpPr>
        <p:spPr bwMode="auto">
          <a:xfrm>
            <a:off x="2022475" y="76200"/>
            <a:ext cx="4835525" cy="706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defRPr/>
            </a:pPr>
            <a:r>
              <a:rPr lang="en-US" sz="4000" dirty="0">
                <a:solidFill>
                  <a:srgbClr val="FFCC00"/>
                </a:solidFill>
                <a:effectLst>
                  <a:outerShdw blurRad="38100" dist="38100" dir="2700000" algn="tl">
                    <a:srgbClr val="000000"/>
                  </a:outerShdw>
                </a:effectLst>
                <a:latin typeface="Arial" charset="0"/>
              </a:rPr>
              <a:t>Reminders</a:t>
            </a:r>
          </a:p>
        </p:txBody>
      </p:sp>
      <p:sp>
        <p:nvSpPr>
          <p:cNvPr id="3076" name="Text Box 4"/>
          <p:cNvSpPr txBox="1">
            <a:spLocks noChangeArrowheads="1"/>
          </p:cNvSpPr>
          <p:nvPr/>
        </p:nvSpPr>
        <p:spPr bwMode="auto">
          <a:xfrm>
            <a:off x="287338" y="1139825"/>
            <a:ext cx="84994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 </a:t>
            </a:r>
          </a:p>
        </p:txBody>
      </p:sp>
      <p:sp>
        <p:nvSpPr>
          <p:cNvPr id="30725" name="Text Box 5"/>
          <p:cNvSpPr txBox="1">
            <a:spLocks noChangeArrowheads="1"/>
          </p:cNvSpPr>
          <p:nvPr/>
        </p:nvSpPr>
        <p:spPr bwMode="auto">
          <a:xfrm>
            <a:off x="477838" y="976313"/>
            <a:ext cx="8091487" cy="5478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457200" indent="-457200" algn="l">
              <a:buFont typeface="Arial" pitchFamily="34" charset="0"/>
              <a:buChar char="•"/>
              <a:defRPr/>
            </a:pPr>
            <a:r>
              <a:rPr lang="en-US" sz="2800" dirty="0">
                <a:solidFill>
                  <a:schemeClr val="bg1"/>
                </a:solidFill>
                <a:effectLst>
                  <a:outerShdw blurRad="38100" dist="38100" dir="2700000" algn="tl">
                    <a:srgbClr val="000000"/>
                  </a:outerShdw>
                </a:effectLst>
                <a:latin typeface="Arial" charset="0"/>
              </a:rPr>
              <a:t>L/LJ will stay on the line of scrimmage on all forward passes and will give the forward or backward signal (LJ in 5-Man Crew also).</a:t>
            </a:r>
          </a:p>
          <a:p>
            <a:pPr marL="457200" indent="-457200" algn="l">
              <a:buFont typeface="Arial" pitchFamily="34" charset="0"/>
              <a:buChar char="•"/>
              <a:defRPr/>
            </a:pPr>
            <a:r>
              <a:rPr lang="en-US" sz="2800" dirty="0">
                <a:solidFill>
                  <a:schemeClr val="bg1"/>
                </a:solidFill>
                <a:effectLst>
                  <a:outerShdw blurRad="38100" dist="38100" dir="2700000" algn="tl">
                    <a:srgbClr val="000000"/>
                  </a:outerShdw>
                </a:effectLst>
                <a:latin typeface="Arial" charset="0"/>
              </a:rPr>
              <a:t>BJ/SJ/FJ will start 5 yards behind the deepest receiver on punts. If the ball is snapped from the 40 or in, the BJ/SJ/FJ will start on the goal line. If you have an exceptional punter, you may start on the goal line if the ball is snapped between the 40 and 50. In this scenario, there may not be an exact answer on where to start…you just need to feel it out according to the game.</a:t>
            </a:r>
          </a:p>
          <a:p>
            <a:pPr algn="l">
              <a:buFontTx/>
              <a:buChar char="-"/>
              <a:defRPr/>
            </a:pPr>
            <a:endParaRPr lang="en-US" sz="1400" dirty="0">
              <a:solidFill>
                <a:schemeClr val="bg1"/>
              </a:solidFill>
              <a:effectLst>
                <a:outerShdw blurRad="38100" dist="38100" dir="2700000" algn="tl">
                  <a:srgbClr val="000000"/>
                </a:outerShdw>
              </a:effectLst>
              <a:latin typeface="Arial" charset="0"/>
            </a:endParaRPr>
          </a:p>
        </p:txBody>
      </p:sp>
    </p:spTree>
    <p:extLst>
      <p:ext uri="{BB962C8B-B14F-4D97-AF65-F5344CB8AC3E}">
        <p14:creationId xmlns:p14="http://schemas.microsoft.com/office/powerpoint/2010/main" val="19081719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Line 2"/>
          <p:cNvSpPr>
            <a:spLocks noChangeShapeType="1"/>
          </p:cNvSpPr>
          <p:nvPr/>
        </p:nvSpPr>
        <p:spPr bwMode="auto">
          <a:xfrm>
            <a:off x="0" y="782638"/>
            <a:ext cx="9109075"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723" name="Text Box 3"/>
          <p:cNvSpPr txBox="1">
            <a:spLocks noChangeArrowheads="1"/>
          </p:cNvSpPr>
          <p:nvPr/>
        </p:nvSpPr>
        <p:spPr bwMode="auto">
          <a:xfrm>
            <a:off x="2022475" y="76200"/>
            <a:ext cx="4835525" cy="706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defRPr/>
            </a:pPr>
            <a:r>
              <a:rPr lang="en-US" sz="4000" dirty="0">
                <a:solidFill>
                  <a:srgbClr val="FFCC00"/>
                </a:solidFill>
                <a:effectLst>
                  <a:outerShdw blurRad="38100" dist="38100" dir="2700000" algn="tl">
                    <a:srgbClr val="000000"/>
                  </a:outerShdw>
                </a:effectLst>
                <a:latin typeface="Arial" charset="0"/>
              </a:rPr>
              <a:t>Pregame/Coin Toss</a:t>
            </a:r>
          </a:p>
        </p:txBody>
      </p:sp>
      <p:sp>
        <p:nvSpPr>
          <p:cNvPr id="4100" name="Text Box 4"/>
          <p:cNvSpPr txBox="1">
            <a:spLocks noChangeArrowheads="1"/>
          </p:cNvSpPr>
          <p:nvPr/>
        </p:nvSpPr>
        <p:spPr bwMode="auto">
          <a:xfrm>
            <a:off x="287338" y="1139825"/>
            <a:ext cx="84994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 </a:t>
            </a:r>
          </a:p>
        </p:txBody>
      </p:sp>
      <p:sp>
        <p:nvSpPr>
          <p:cNvPr id="30725" name="Text Box 5"/>
          <p:cNvSpPr txBox="1">
            <a:spLocks noChangeArrowheads="1"/>
          </p:cNvSpPr>
          <p:nvPr/>
        </p:nvSpPr>
        <p:spPr bwMode="auto">
          <a:xfrm>
            <a:off x="477838" y="976313"/>
            <a:ext cx="8091487" cy="5694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defRPr/>
            </a:pPr>
            <a:r>
              <a:rPr lang="en-US" u="sng" dirty="0">
                <a:solidFill>
                  <a:schemeClr val="bg1"/>
                </a:solidFill>
                <a:effectLst>
                  <a:outerShdw blurRad="38100" dist="38100" dir="2700000" algn="tl">
                    <a:srgbClr val="000000"/>
                  </a:outerShdw>
                </a:effectLst>
                <a:latin typeface="Arial" charset="0"/>
              </a:rPr>
              <a:t>Pregame Meeting with Coaches</a:t>
            </a:r>
          </a:p>
          <a:p>
            <a:pPr algn="l">
              <a:defRPr/>
            </a:pPr>
            <a:endParaRPr lang="en-US" u="sng" dirty="0">
              <a:solidFill>
                <a:schemeClr val="bg1"/>
              </a:solidFill>
              <a:effectLst>
                <a:outerShdw blurRad="38100" dist="38100" dir="2700000" algn="tl">
                  <a:srgbClr val="000000"/>
                </a:outerShdw>
              </a:effectLst>
              <a:latin typeface="Arial" charset="0"/>
            </a:endParaRPr>
          </a:p>
          <a:p>
            <a:pPr algn="l">
              <a:buFontTx/>
              <a:buChar char="-"/>
              <a:defRPr/>
            </a:pPr>
            <a:r>
              <a:rPr lang="en-US" dirty="0">
                <a:solidFill>
                  <a:schemeClr val="bg1"/>
                </a:solidFill>
                <a:effectLst>
                  <a:outerShdw blurRad="38100" dist="38100" dir="2700000" algn="tl">
                    <a:srgbClr val="000000"/>
                  </a:outerShdw>
                </a:effectLst>
                <a:latin typeface="Arial" charset="0"/>
              </a:rPr>
              <a:t> All officials will meet with the head coaches in the pregame meeting.</a:t>
            </a:r>
          </a:p>
          <a:p>
            <a:pPr algn="l">
              <a:buFontTx/>
              <a:buChar char="-"/>
              <a:defRPr/>
            </a:pPr>
            <a:endParaRPr lang="en-US" dirty="0">
              <a:solidFill>
                <a:schemeClr val="bg1"/>
              </a:solidFill>
              <a:effectLst>
                <a:outerShdw blurRad="38100" dist="38100" dir="2700000" algn="tl">
                  <a:srgbClr val="000000"/>
                </a:outerShdw>
              </a:effectLst>
              <a:latin typeface="Arial" charset="0"/>
            </a:endParaRPr>
          </a:p>
          <a:p>
            <a:pPr algn="l">
              <a:defRPr/>
            </a:pPr>
            <a:r>
              <a:rPr lang="en-US" u="sng" dirty="0">
                <a:solidFill>
                  <a:schemeClr val="bg1"/>
                </a:solidFill>
                <a:effectLst>
                  <a:outerShdw blurRad="38100" dist="38100" dir="2700000" algn="tl">
                    <a:srgbClr val="000000"/>
                  </a:outerShdw>
                </a:effectLst>
                <a:latin typeface="Arial" charset="0"/>
              </a:rPr>
              <a:t>Pregame Responsibilities</a:t>
            </a:r>
          </a:p>
          <a:p>
            <a:pPr algn="l">
              <a:defRPr/>
            </a:pPr>
            <a:r>
              <a:rPr lang="en-US" dirty="0">
                <a:solidFill>
                  <a:schemeClr val="bg1"/>
                </a:solidFill>
                <a:effectLst>
                  <a:outerShdw blurRad="38100" dist="38100" dir="2700000" algn="tl">
                    <a:srgbClr val="000000"/>
                  </a:outerShdw>
                </a:effectLst>
                <a:latin typeface="Arial" charset="0"/>
              </a:rPr>
              <a:t>- All officials’ pregame responsibilities will be the same as a 5 Man Crew.</a:t>
            </a:r>
          </a:p>
          <a:p>
            <a:pPr algn="l">
              <a:defRPr/>
            </a:pPr>
            <a:r>
              <a:rPr lang="en-US" dirty="0">
                <a:solidFill>
                  <a:schemeClr val="bg1"/>
                </a:solidFill>
                <a:effectLst>
                  <a:outerShdw blurRad="38100" dist="38100" dir="2700000" algn="tl">
                    <a:srgbClr val="000000"/>
                  </a:outerShdw>
                </a:effectLst>
                <a:latin typeface="Arial" charset="0"/>
              </a:rPr>
              <a:t>- The Side Judge will work with the Head Linesman during pregame.</a:t>
            </a:r>
          </a:p>
          <a:p>
            <a:pPr algn="l">
              <a:defRPr/>
            </a:pPr>
            <a:r>
              <a:rPr lang="en-US" dirty="0">
                <a:solidFill>
                  <a:schemeClr val="bg1"/>
                </a:solidFill>
                <a:effectLst>
                  <a:outerShdw blurRad="38100" dist="38100" dir="2700000" algn="tl">
                    <a:srgbClr val="000000"/>
                  </a:outerShdw>
                </a:effectLst>
                <a:latin typeface="Arial" charset="0"/>
              </a:rPr>
              <a:t>- The Field Judge will work with the Line Judge during pregame.</a:t>
            </a:r>
          </a:p>
          <a:p>
            <a:pPr algn="l">
              <a:defRPr/>
            </a:pPr>
            <a:endParaRPr lang="en-US" dirty="0">
              <a:solidFill>
                <a:schemeClr val="bg1"/>
              </a:solidFill>
              <a:effectLst>
                <a:outerShdw blurRad="38100" dist="38100" dir="2700000" algn="tl">
                  <a:srgbClr val="000000"/>
                </a:outerShdw>
              </a:effectLst>
              <a:latin typeface="Arial" charset="0"/>
            </a:endParaRPr>
          </a:p>
          <a:p>
            <a:pPr algn="l">
              <a:defRPr/>
            </a:pPr>
            <a:r>
              <a:rPr lang="en-US" u="sng" dirty="0">
                <a:solidFill>
                  <a:schemeClr val="bg1"/>
                </a:solidFill>
                <a:effectLst>
                  <a:outerShdw blurRad="38100" dist="38100" dir="2700000" algn="tl">
                    <a:srgbClr val="000000"/>
                  </a:outerShdw>
                </a:effectLst>
                <a:latin typeface="Arial" charset="0"/>
              </a:rPr>
              <a:t>Coin Toss</a:t>
            </a:r>
          </a:p>
          <a:p>
            <a:pPr algn="l">
              <a:defRPr/>
            </a:pPr>
            <a:r>
              <a:rPr lang="en-US" dirty="0">
                <a:solidFill>
                  <a:schemeClr val="bg1"/>
                </a:solidFill>
                <a:effectLst>
                  <a:outerShdw blurRad="38100" dist="38100" dir="2700000" algn="tl">
                    <a:srgbClr val="000000"/>
                  </a:outerShdw>
                </a:effectLst>
                <a:latin typeface="Arial" charset="0"/>
              </a:rPr>
              <a:t>- Referee and Umpire (R to the right) will go out to the center of the field from the press box side just before the 3 minute mark. Referee will then signal to each sideline to bring out the captains.</a:t>
            </a:r>
          </a:p>
          <a:p>
            <a:pPr algn="l">
              <a:defRPr/>
            </a:pPr>
            <a:r>
              <a:rPr lang="en-US" dirty="0">
                <a:solidFill>
                  <a:schemeClr val="bg1"/>
                </a:solidFill>
                <a:effectLst>
                  <a:outerShdw blurRad="38100" dist="38100" dir="2700000" algn="tl">
                    <a:srgbClr val="000000"/>
                  </a:outerShdw>
                </a:effectLst>
                <a:latin typeface="Arial" charset="0"/>
              </a:rPr>
              <a:t>- The Side Judge will replace the Umpire and the Field Judge will replace the Referee’s positions on the sideline.</a:t>
            </a:r>
          </a:p>
          <a:p>
            <a:pPr algn="l">
              <a:defRPr/>
            </a:pPr>
            <a:r>
              <a:rPr lang="en-US" dirty="0">
                <a:solidFill>
                  <a:schemeClr val="bg1"/>
                </a:solidFill>
                <a:effectLst>
                  <a:outerShdw blurRad="38100" dist="38100" dir="2700000" algn="tl">
                    <a:srgbClr val="000000"/>
                  </a:outerShdw>
                </a:effectLst>
                <a:latin typeface="Arial" charset="0"/>
              </a:rPr>
              <a:t>- At the 3 minute mark and after the signal from the Referee, all six remaining officials will start walking out with the captains.</a:t>
            </a:r>
          </a:p>
          <a:p>
            <a:pPr algn="l">
              <a:defRPr/>
            </a:pPr>
            <a:r>
              <a:rPr lang="en-US" dirty="0">
                <a:solidFill>
                  <a:schemeClr val="bg1"/>
                </a:solidFill>
                <a:effectLst>
                  <a:outerShdw blurRad="38100" dist="38100" dir="2700000" algn="tl">
                    <a:srgbClr val="000000"/>
                  </a:outerShdw>
                </a:effectLst>
                <a:latin typeface="Arial" charset="0"/>
              </a:rPr>
              <a:t>- All 6 officials will stop at the hash marks and the captains will continue to the center of the field.</a:t>
            </a:r>
          </a:p>
          <a:p>
            <a:pPr algn="l">
              <a:defRPr/>
            </a:pPr>
            <a:endParaRPr lang="en-US" sz="800" u="sng" dirty="0">
              <a:solidFill>
                <a:schemeClr val="bg1"/>
              </a:solidFill>
              <a:effectLst>
                <a:outerShdw blurRad="38100" dist="38100" dir="2700000" algn="tl">
                  <a:srgbClr val="000000"/>
                </a:outerShdw>
              </a:effectLst>
              <a:latin typeface="Arial" charset="0"/>
            </a:endParaRPr>
          </a:p>
          <a:p>
            <a:pPr algn="l">
              <a:buFontTx/>
              <a:buChar char="-"/>
              <a:defRPr/>
            </a:pPr>
            <a:endParaRPr lang="en-US" sz="1400" dirty="0">
              <a:solidFill>
                <a:schemeClr val="bg1"/>
              </a:solidFill>
              <a:effectLst>
                <a:outerShdw blurRad="38100" dist="38100" dir="2700000" algn="tl">
                  <a:srgbClr val="000000"/>
                </a:outerShdw>
              </a:effectLst>
              <a:latin typeface="Arial" charset="0"/>
            </a:endParaRPr>
          </a:p>
        </p:txBody>
      </p:sp>
    </p:spTree>
    <p:extLst>
      <p:ext uri="{BB962C8B-B14F-4D97-AF65-F5344CB8AC3E}">
        <p14:creationId xmlns:p14="http://schemas.microsoft.com/office/powerpoint/2010/main" val="12864694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Line 2"/>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7219" name="Text Box 3"/>
          <p:cNvSpPr txBox="1">
            <a:spLocks noChangeArrowheads="1"/>
          </p:cNvSpPr>
          <p:nvPr/>
        </p:nvSpPr>
        <p:spPr bwMode="auto">
          <a:xfrm>
            <a:off x="1052513" y="152400"/>
            <a:ext cx="7456487"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defRPr/>
            </a:pPr>
            <a:r>
              <a:rPr lang="en-US" sz="4000">
                <a:solidFill>
                  <a:srgbClr val="FFCC00"/>
                </a:solidFill>
                <a:effectLst>
                  <a:outerShdw blurRad="38100" dist="38100" dir="2700000" algn="tl">
                    <a:srgbClr val="000000"/>
                  </a:outerShdw>
                </a:effectLst>
                <a:latin typeface="Arial" charset="0"/>
              </a:rPr>
              <a:t>During Game Responsibilities</a:t>
            </a:r>
          </a:p>
        </p:txBody>
      </p:sp>
      <p:sp>
        <p:nvSpPr>
          <p:cNvPr id="25604" name="Text Box 4"/>
          <p:cNvSpPr txBox="1">
            <a:spLocks noChangeArrowheads="1"/>
          </p:cNvSpPr>
          <p:nvPr/>
        </p:nvSpPr>
        <p:spPr bwMode="auto">
          <a:xfrm>
            <a:off x="287338" y="1139825"/>
            <a:ext cx="84994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 </a:t>
            </a:r>
          </a:p>
        </p:txBody>
      </p:sp>
      <p:sp>
        <p:nvSpPr>
          <p:cNvPr id="137221" name="Text Box 5"/>
          <p:cNvSpPr txBox="1">
            <a:spLocks noChangeArrowheads="1"/>
          </p:cNvSpPr>
          <p:nvPr/>
        </p:nvSpPr>
        <p:spPr bwMode="auto">
          <a:xfrm>
            <a:off x="487363" y="1042988"/>
            <a:ext cx="8164512" cy="55015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defRPr/>
            </a:pPr>
            <a:r>
              <a:rPr lang="en-US" sz="1700" u="sng" dirty="0">
                <a:solidFill>
                  <a:schemeClr val="bg1"/>
                </a:solidFill>
                <a:effectLst>
                  <a:outerShdw blurRad="38100" dist="38100" dir="2700000" algn="tl">
                    <a:srgbClr val="000000"/>
                  </a:outerShdw>
                </a:effectLst>
                <a:latin typeface="Arial" charset="0"/>
              </a:rPr>
              <a:t>ECO</a:t>
            </a:r>
          </a:p>
          <a:p>
            <a:pPr algn="l">
              <a:lnSpc>
                <a:spcPct val="110000"/>
              </a:lnSpc>
              <a:buFontTx/>
              <a:buChar char="-"/>
              <a:defRPr/>
            </a:pPr>
            <a:r>
              <a:rPr lang="en-US" sz="1700" dirty="0">
                <a:solidFill>
                  <a:schemeClr val="bg1"/>
                </a:solidFill>
                <a:effectLst>
                  <a:outerShdw blurRad="38100" dist="38100" dir="2700000" algn="tl">
                    <a:srgbClr val="000000"/>
                  </a:outerShdw>
                </a:effectLst>
                <a:latin typeface="Arial" charset="0"/>
              </a:rPr>
              <a:t> Deals with all issues involving the game clock:</a:t>
            </a:r>
          </a:p>
          <a:p>
            <a:pPr lvl="1" algn="l">
              <a:lnSpc>
                <a:spcPct val="110000"/>
              </a:lnSpc>
              <a:buFontTx/>
              <a:buChar char="-"/>
              <a:defRPr/>
            </a:pPr>
            <a:r>
              <a:rPr lang="en-US" sz="1700" dirty="0">
                <a:solidFill>
                  <a:schemeClr val="bg1"/>
                </a:solidFill>
                <a:effectLst>
                  <a:outerShdw blurRad="38100" dist="38100" dir="2700000" algn="tl">
                    <a:srgbClr val="000000"/>
                  </a:outerShdw>
                </a:effectLst>
                <a:latin typeface="Arial" charset="0"/>
              </a:rPr>
              <a:t> Keeps the time on the field or in the press box according to TSSAA policy</a:t>
            </a:r>
          </a:p>
          <a:p>
            <a:pPr lvl="1" algn="l">
              <a:lnSpc>
                <a:spcPct val="110000"/>
              </a:lnSpc>
              <a:buFontTx/>
              <a:buChar char="-"/>
              <a:defRPr/>
            </a:pPr>
            <a:r>
              <a:rPr lang="en-US" sz="1700" dirty="0">
                <a:solidFill>
                  <a:schemeClr val="bg1"/>
                </a:solidFill>
                <a:effectLst>
                  <a:outerShdw blurRad="38100" dist="38100" dir="2700000" algn="tl">
                    <a:srgbClr val="000000"/>
                  </a:outerShdw>
                </a:effectLst>
                <a:latin typeface="Arial" charset="0"/>
              </a:rPr>
              <a:t> Alerts the Referee of timing errors</a:t>
            </a:r>
          </a:p>
          <a:p>
            <a:pPr algn="l">
              <a:defRPr/>
            </a:pPr>
            <a:r>
              <a:rPr lang="en-US" sz="1700" dirty="0">
                <a:solidFill>
                  <a:schemeClr val="bg1"/>
                </a:solidFill>
                <a:effectLst>
                  <a:outerShdw blurRad="38100" dist="38100" dir="2700000" algn="tl">
                    <a:srgbClr val="000000"/>
                  </a:outerShdw>
                </a:effectLst>
                <a:latin typeface="Arial" charset="0"/>
              </a:rPr>
              <a:t>  </a:t>
            </a:r>
            <a:r>
              <a:rPr lang="en-US" sz="1700" u="sng" dirty="0">
                <a:solidFill>
                  <a:schemeClr val="bg1"/>
                </a:solidFill>
                <a:effectLst>
                  <a:outerShdw blurRad="38100" dist="38100" dir="2700000" algn="tl">
                    <a:srgbClr val="000000"/>
                  </a:outerShdw>
                </a:effectLst>
                <a:latin typeface="Arial" charset="0"/>
              </a:rPr>
              <a:t>Linesman and Line Judge</a:t>
            </a:r>
          </a:p>
          <a:p>
            <a:pPr>
              <a:lnSpc>
                <a:spcPct val="110000"/>
              </a:lnSpc>
              <a:buFontTx/>
              <a:buChar char="-"/>
              <a:defRPr/>
            </a:pPr>
            <a:r>
              <a:rPr lang="en-US" sz="1700" dirty="0">
                <a:solidFill>
                  <a:schemeClr val="bg1"/>
                </a:solidFill>
                <a:effectLst>
                  <a:outerShdw blurRad="38100" dist="38100" dir="2700000" algn="tl">
                    <a:srgbClr val="000000"/>
                  </a:outerShdw>
                </a:effectLst>
                <a:latin typeface="Arial" charset="0"/>
              </a:rPr>
              <a:t> During time outs, position between huddle on sideline and ball; walk through </a:t>
            </a:r>
          </a:p>
          <a:p>
            <a:pPr>
              <a:lnSpc>
                <a:spcPct val="110000"/>
              </a:lnSpc>
              <a:defRPr/>
            </a:pPr>
            <a:r>
              <a:rPr lang="en-US" sz="1700" dirty="0">
                <a:solidFill>
                  <a:schemeClr val="bg1"/>
                </a:solidFill>
                <a:effectLst>
                  <a:outerShdw blurRad="38100" dist="38100" dir="2700000" algn="tl">
                    <a:srgbClr val="000000"/>
                  </a:outerShdw>
                </a:effectLst>
                <a:latin typeface="Arial" charset="0"/>
              </a:rPr>
              <a:t>      huddle instructing the teams to return to the field at the 15 seconds to ready</a:t>
            </a:r>
          </a:p>
          <a:p>
            <a:pPr>
              <a:lnSpc>
                <a:spcPct val="110000"/>
              </a:lnSpc>
              <a:defRPr/>
            </a:pPr>
            <a:r>
              <a:rPr lang="en-US" sz="1700" dirty="0">
                <a:solidFill>
                  <a:schemeClr val="bg1"/>
                </a:solidFill>
                <a:effectLst>
                  <a:outerShdw blurRad="38100" dist="38100" dir="2700000" algn="tl">
                    <a:srgbClr val="000000"/>
                  </a:outerShdw>
                </a:effectLst>
                <a:latin typeface="Arial" charset="0"/>
              </a:rPr>
              <a:t>      for-play whistle by the BJ</a:t>
            </a:r>
          </a:p>
          <a:p>
            <a:pPr algn="l">
              <a:defRPr/>
            </a:pPr>
            <a:r>
              <a:rPr lang="en-US" sz="1700" u="sng" dirty="0">
                <a:solidFill>
                  <a:schemeClr val="bg1"/>
                </a:solidFill>
                <a:effectLst>
                  <a:outerShdw blurRad="38100" dist="38100" dir="2700000" algn="tl">
                    <a:srgbClr val="000000"/>
                  </a:outerShdw>
                </a:effectLst>
                <a:latin typeface="Arial" charset="0"/>
              </a:rPr>
              <a:t>Side Judge And Field Judge</a:t>
            </a:r>
          </a:p>
          <a:p>
            <a:pPr algn="l">
              <a:lnSpc>
                <a:spcPct val="110000"/>
              </a:lnSpc>
              <a:buFontTx/>
              <a:buChar char="-"/>
              <a:defRPr/>
            </a:pPr>
            <a:r>
              <a:rPr lang="en-US" sz="1700" dirty="0">
                <a:solidFill>
                  <a:schemeClr val="bg1"/>
                </a:solidFill>
                <a:effectLst>
                  <a:outerShdw blurRad="38100" dist="38100" dir="2700000" algn="tl">
                    <a:srgbClr val="000000"/>
                  </a:outerShdw>
                </a:effectLst>
                <a:latin typeface="Arial" charset="0"/>
              </a:rPr>
              <a:t>Take chief responsibility for communicating penalty information, time-outs</a:t>
            </a:r>
          </a:p>
          <a:p>
            <a:pPr algn="l">
              <a:lnSpc>
                <a:spcPct val="110000"/>
              </a:lnSpc>
              <a:defRPr/>
            </a:pPr>
            <a:r>
              <a:rPr lang="en-US" sz="1700" dirty="0">
                <a:solidFill>
                  <a:schemeClr val="bg1"/>
                </a:solidFill>
                <a:effectLst>
                  <a:outerShdw blurRad="38100" dist="38100" dir="2700000" algn="tl">
                    <a:srgbClr val="000000"/>
                  </a:outerShdw>
                </a:effectLst>
                <a:latin typeface="Arial" charset="0"/>
              </a:rPr>
              <a:t>      remaining, game developments, etc. to the head coach</a:t>
            </a:r>
          </a:p>
          <a:p>
            <a:pPr algn="l">
              <a:lnSpc>
                <a:spcPct val="110000"/>
              </a:lnSpc>
              <a:buFontTx/>
              <a:buChar char="-"/>
              <a:defRPr/>
            </a:pPr>
            <a:r>
              <a:rPr lang="en-US" sz="1700" dirty="0">
                <a:solidFill>
                  <a:schemeClr val="bg1"/>
                </a:solidFill>
                <a:effectLst>
                  <a:outerShdw blurRad="38100" dist="38100" dir="2700000" algn="tl">
                    <a:srgbClr val="000000"/>
                  </a:outerShdw>
                </a:effectLst>
                <a:latin typeface="Arial" charset="0"/>
              </a:rPr>
              <a:t> Act as the apprentice to the HL or LJ and assists them whenever possible</a:t>
            </a:r>
          </a:p>
          <a:p>
            <a:pPr algn="l">
              <a:lnSpc>
                <a:spcPct val="110000"/>
              </a:lnSpc>
              <a:defRPr/>
            </a:pPr>
            <a:r>
              <a:rPr lang="en-US" sz="1700" dirty="0">
                <a:solidFill>
                  <a:schemeClr val="bg1"/>
                </a:solidFill>
                <a:effectLst>
                  <a:outerShdw blurRad="38100" dist="38100" dir="2700000" algn="tl">
                    <a:srgbClr val="000000"/>
                  </a:outerShdw>
                </a:effectLst>
                <a:latin typeface="Arial" charset="0"/>
              </a:rPr>
              <a:t>- Help with ball rotation, those coming out from the BJ and those going in to 	the U</a:t>
            </a:r>
          </a:p>
          <a:p>
            <a:pPr algn="l">
              <a:lnSpc>
                <a:spcPct val="110000"/>
              </a:lnSpc>
              <a:defRPr/>
            </a:pPr>
            <a:r>
              <a:rPr lang="en-US" sz="1700" u="sng" dirty="0">
                <a:solidFill>
                  <a:schemeClr val="bg1"/>
                </a:solidFill>
                <a:effectLst>
                  <a:outerShdw blurRad="38100" dist="38100" dir="2700000" algn="tl">
                    <a:srgbClr val="000000"/>
                  </a:outerShdw>
                </a:effectLst>
                <a:latin typeface="Arial" charset="0"/>
              </a:rPr>
              <a:t>Back Judge</a:t>
            </a:r>
          </a:p>
          <a:p>
            <a:pPr algn="l">
              <a:lnSpc>
                <a:spcPct val="110000"/>
              </a:lnSpc>
              <a:defRPr/>
            </a:pPr>
            <a:r>
              <a:rPr lang="en-US" sz="1700" dirty="0">
                <a:solidFill>
                  <a:schemeClr val="bg1"/>
                </a:solidFill>
                <a:effectLst>
                  <a:outerShdw blurRad="38100" dist="38100" dir="2700000" algn="tl">
                    <a:srgbClr val="000000"/>
                  </a:outerShdw>
                </a:effectLst>
                <a:latin typeface="Arial" charset="0"/>
              </a:rPr>
              <a:t>-Keeps the 40 and 25 second counts and timing of timeouts, kickoffs, etc.</a:t>
            </a:r>
          </a:p>
          <a:p>
            <a:pPr algn="l">
              <a:lnSpc>
                <a:spcPct val="110000"/>
              </a:lnSpc>
              <a:defRPr/>
            </a:pPr>
            <a:r>
              <a:rPr lang="en-US" sz="1700" u="sng" dirty="0">
                <a:solidFill>
                  <a:schemeClr val="bg1"/>
                </a:solidFill>
                <a:effectLst>
                  <a:outerShdw blurRad="38100" dist="38100" dir="2700000" algn="tl">
                    <a:srgbClr val="000000"/>
                  </a:outerShdw>
                </a:effectLst>
                <a:latin typeface="Arial" charset="0"/>
              </a:rPr>
              <a:t>Referee</a:t>
            </a:r>
          </a:p>
          <a:p>
            <a:pPr algn="l">
              <a:lnSpc>
                <a:spcPct val="110000"/>
              </a:lnSpc>
              <a:defRPr/>
            </a:pPr>
            <a:r>
              <a:rPr lang="en-US" sz="1700" dirty="0">
                <a:solidFill>
                  <a:schemeClr val="bg1"/>
                </a:solidFill>
                <a:effectLst>
                  <a:outerShdw blurRad="38100" dist="38100" dir="2700000" algn="tl">
                    <a:srgbClr val="000000"/>
                  </a:outerShdw>
                </a:effectLst>
                <a:latin typeface="Arial" charset="0"/>
              </a:rPr>
              <a:t>-Blow your whistle with several “toots” to alert crew and teams the ball will be</a:t>
            </a:r>
          </a:p>
          <a:p>
            <a:pPr algn="l">
              <a:lnSpc>
                <a:spcPct val="110000"/>
              </a:lnSpc>
              <a:defRPr/>
            </a:pPr>
            <a:r>
              <a:rPr lang="en-US" sz="1700" dirty="0">
                <a:solidFill>
                  <a:schemeClr val="bg1"/>
                </a:solidFill>
                <a:effectLst>
                  <a:outerShdw blurRad="38100" dist="38100" dir="2700000" algn="tl">
                    <a:srgbClr val="000000"/>
                  </a:outerShdw>
                </a:effectLst>
                <a:latin typeface="Arial" charset="0"/>
              </a:rPr>
              <a:t>    made ready for play in approximately 15 seconds.</a:t>
            </a:r>
          </a:p>
          <a:p>
            <a:pPr algn="l">
              <a:buFontTx/>
              <a:buChar char="-"/>
              <a:defRPr/>
            </a:pPr>
            <a:endParaRPr lang="en-US" sz="2000" dirty="0">
              <a:solidFill>
                <a:schemeClr val="bg1"/>
              </a:solidFill>
              <a:effectLst>
                <a:outerShdw blurRad="38100" dist="38100" dir="2700000" algn="tl">
                  <a:srgbClr val="000000"/>
                </a:outerShdw>
              </a:effectLst>
              <a:latin typeface="Arial" charset="0"/>
            </a:endParaRPr>
          </a:p>
        </p:txBody>
      </p:sp>
      <p:sp>
        <p:nvSpPr>
          <p:cNvPr id="25606" name="Text Box 25"/>
          <p:cNvSpPr txBox="1">
            <a:spLocks noChangeArrowheads="1"/>
          </p:cNvSpPr>
          <p:nvPr/>
        </p:nvSpPr>
        <p:spPr bwMode="auto">
          <a:xfrm>
            <a:off x="8743950" y="6459538"/>
            <a:ext cx="212725"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800">
                <a:solidFill>
                  <a:srgbClr val="013DFF"/>
                </a:solidFill>
              </a:rPr>
              <a:t>.</a:t>
            </a:r>
          </a:p>
        </p:txBody>
      </p:sp>
    </p:spTree>
    <p:extLst>
      <p:ext uri="{BB962C8B-B14F-4D97-AF65-F5344CB8AC3E}">
        <p14:creationId xmlns:p14="http://schemas.microsoft.com/office/powerpoint/2010/main" val="38609233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Line 2"/>
          <p:cNvSpPr>
            <a:spLocks noChangeShapeType="1"/>
          </p:cNvSpPr>
          <p:nvPr/>
        </p:nvSpPr>
        <p:spPr bwMode="auto">
          <a:xfrm>
            <a:off x="0" y="80962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8723" name="Text Box 3"/>
          <p:cNvSpPr txBox="1">
            <a:spLocks noChangeArrowheads="1"/>
          </p:cNvSpPr>
          <p:nvPr/>
        </p:nvSpPr>
        <p:spPr bwMode="auto">
          <a:xfrm>
            <a:off x="1797050" y="0"/>
            <a:ext cx="54864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a:defRPr/>
            </a:pPr>
            <a:r>
              <a:rPr lang="en-US" sz="4000">
                <a:solidFill>
                  <a:srgbClr val="FFCC00"/>
                </a:solidFill>
                <a:effectLst>
                  <a:outerShdw blurRad="38100" dist="38100" dir="2700000" algn="tl">
                    <a:srgbClr val="000000"/>
                  </a:outerShdw>
                </a:effectLst>
                <a:latin typeface="Arial" charset="0"/>
              </a:rPr>
              <a:t>Microphone Mechanics</a:t>
            </a:r>
          </a:p>
        </p:txBody>
      </p:sp>
      <p:sp>
        <p:nvSpPr>
          <p:cNvPr id="26628" name="Text Box 4"/>
          <p:cNvSpPr txBox="1">
            <a:spLocks noChangeArrowheads="1"/>
          </p:cNvSpPr>
          <p:nvPr/>
        </p:nvSpPr>
        <p:spPr bwMode="auto">
          <a:xfrm>
            <a:off x="287338" y="1139825"/>
            <a:ext cx="84994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 </a:t>
            </a:r>
          </a:p>
        </p:txBody>
      </p:sp>
      <p:sp>
        <p:nvSpPr>
          <p:cNvPr id="158725" name="Text Box 5"/>
          <p:cNvSpPr txBox="1">
            <a:spLocks noChangeArrowheads="1"/>
          </p:cNvSpPr>
          <p:nvPr/>
        </p:nvSpPr>
        <p:spPr bwMode="auto">
          <a:xfrm>
            <a:off x="266700" y="884238"/>
            <a:ext cx="7625806" cy="55907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defRPr/>
            </a:pPr>
            <a:r>
              <a:rPr lang="en-US" u="sng" dirty="0">
                <a:solidFill>
                  <a:schemeClr val="bg1"/>
                </a:solidFill>
                <a:effectLst>
                  <a:outerShdw blurRad="38100" dist="38100" dir="2700000" algn="tl">
                    <a:srgbClr val="000000"/>
                  </a:outerShdw>
                </a:effectLst>
                <a:latin typeface="Arial" charset="0"/>
              </a:rPr>
              <a:t>Sounding And Looking Professional</a:t>
            </a:r>
          </a:p>
          <a:p>
            <a:pPr algn="l">
              <a:defRPr/>
            </a:pPr>
            <a:endParaRPr lang="en-US" u="sng" dirty="0">
              <a:solidFill>
                <a:schemeClr val="bg1"/>
              </a:solidFill>
              <a:effectLst>
                <a:outerShdw blurRad="38100" dist="38100" dir="2700000" algn="tl">
                  <a:srgbClr val="000000"/>
                </a:outerShdw>
              </a:effectLst>
              <a:latin typeface="Arial" charset="0"/>
            </a:endParaRPr>
          </a:p>
          <a:p>
            <a:pPr algn="l">
              <a:lnSpc>
                <a:spcPct val="105000"/>
              </a:lnSpc>
              <a:buFontTx/>
              <a:buChar char="-"/>
              <a:defRPr/>
            </a:pPr>
            <a:r>
              <a:rPr lang="en-US" dirty="0">
                <a:solidFill>
                  <a:schemeClr val="bg1"/>
                </a:solidFill>
                <a:effectLst>
                  <a:outerShdw blurRad="38100" dist="38100" dir="2700000" algn="tl">
                    <a:srgbClr val="000000"/>
                  </a:outerShdw>
                </a:effectLst>
                <a:latin typeface="Arial" charset="0"/>
              </a:rPr>
              <a:t> Practice, practice, practice</a:t>
            </a:r>
          </a:p>
          <a:p>
            <a:pPr lvl="1" algn="l">
              <a:lnSpc>
                <a:spcPct val="105000"/>
              </a:lnSpc>
              <a:buFont typeface="Wingdings" pitchFamily="2" charset="2"/>
              <a:buChar char="§"/>
              <a:defRPr/>
            </a:pPr>
            <a:r>
              <a:rPr lang="en-US" dirty="0">
                <a:solidFill>
                  <a:schemeClr val="bg1"/>
                </a:solidFill>
                <a:effectLst>
                  <a:outerShdw blurRad="38100" dist="38100" dir="2700000" algn="tl">
                    <a:srgbClr val="000000"/>
                  </a:outerShdw>
                </a:effectLst>
                <a:latin typeface="Arial" charset="0"/>
              </a:rPr>
              <a:t> Say the words even in games you don’t have a microphone on you</a:t>
            </a:r>
          </a:p>
          <a:p>
            <a:pPr algn="l">
              <a:lnSpc>
                <a:spcPct val="105000"/>
              </a:lnSpc>
              <a:defRPr/>
            </a:pPr>
            <a:r>
              <a:rPr lang="en-US" dirty="0">
                <a:solidFill>
                  <a:schemeClr val="bg1"/>
                </a:solidFill>
                <a:effectLst>
                  <a:outerShdw blurRad="38100" dist="38100" dir="2700000" algn="tl">
                    <a:srgbClr val="000000"/>
                  </a:outerShdw>
                </a:effectLst>
                <a:latin typeface="Arial" charset="0"/>
              </a:rPr>
              <a:t>- Face the press box and STAND STILL</a:t>
            </a:r>
          </a:p>
          <a:p>
            <a:pPr algn="l">
              <a:lnSpc>
                <a:spcPct val="105000"/>
              </a:lnSpc>
              <a:buFontTx/>
              <a:buChar char="-"/>
              <a:defRPr/>
            </a:pPr>
            <a:r>
              <a:rPr lang="en-US" dirty="0">
                <a:solidFill>
                  <a:schemeClr val="bg1"/>
                </a:solidFill>
                <a:effectLst>
                  <a:outerShdw blurRad="38100" dist="38100" dir="2700000" algn="tl">
                    <a:srgbClr val="000000"/>
                  </a:outerShdw>
                </a:effectLst>
                <a:latin typeface="Arial" charset="0"/>
              </a:rPr>
              <a:t> There is no need to yell, that’s why you have a microphone</a:t>
            </a:r>
          </a:p>
          <a:p>
            <a:pPr algn="l">
              <a:lnSpc>
                <a:spcPct val="105000"/>
              </a:lnSpc>
              <a:buFontTx/>
              <a:buChar char="-"/>
              <a:defRPr/>
            </a:pPr>
            <a:r>
              <a:rPr lang="en-US" dirty="0">
                <a:solidFill>
                  <a:schemeClr val="bg1"/>
                </a:solidFill>
                <a:effectLst>
                  <a:outerShdw blurRad="38100" dist="38100" dir="2700000" algn="tl">
                    <a:srgbClr val="000000"/>
                  </a:outerShdw>
                </a:effectLst>
                <a:latin typeface="Arial" charset="0"/>
              </a:rPr>
              <a:t> Speak in a conversational and unhurried tone</a:t>
            </a:r>
          </a:p>
          <a:p>
            <a:pPr algn="l">
              <a:lnSpc>
                <a:spcPct val="105000"/>
              </a:lnSpc>
              <a:buFontTx/>
              <a:buChar char="-"/>
              <a:defRPr/>
            </a:pPr>
            <a:r>
              <a:rPr lang="en-US" dirty="0">
                <a:solidFill>
                  <a:schemeClr val="bg1"/>
                </a:solidFill>
                <a:effectLst>
                  <a:outerShdw blurRad="38100" dist="38100" dir="2700000" algn="tl">
                    <a:srgbClr val="000000"/>
                  </a:outerShdw>
                </a:effectLst>
                <a:latin typeface="Arial" charset="0"/>
              </a:rPr>
              <a:t> Be informative and concise, but not ridiculously brief</a:t>
            </a:r>
          </a:p>
          <a:p>
            <a:pPr algn="l">
              <a:lnSpc>
                <a:spcPct val="105000"/>
              </a:lnSpc>
              <a:buFontTx/>
              <a:buChar char="-"/>
              <a:defRPr/>
            </a:pPr>
            <a:r>
              <a:rPr lang="en-US" dirty="0">
                <a:solidFill>
                  <a:schemeClr val="bg1"/>
                </a:solidFill>
                <a:effectLst>
                  <a:outerShdw blurRad="38100" dist="38100" dir="2700000" algn="tl">
                    <a:srgbClr val="000000"/>
                  </a:outerShdw>
                </a:effectLst>
                <a:latin typeface="Arial" charset="0"/>
              </a:rPr>
              <a:t> “Rehearse” with the Umpire to know you have all the information before</a:t>
            </a:r>
          </a:p>
          <a:p>
            <a:pPr algn="l">
              <a:lnSpc>
                <a:spcPct val="105000"/>
              </a:lnSpc>
              <a:defRPr/>
            </a:pPr>
            <a:r>
              <a:rPr lang="en-US" dirty="0">
                <a:solidFill>
                  <a:schemeClr val="bg1"/>
                </a:solidFill>
                <a:effectLst>
                  <a:outerShdw blurRad="38100" dist="38100" dir="2700000" algn="tl">
                    <a:srgbClr val="000000"/>
                  </a:outerShdw>
                </a:effectLst>
                <a:latin typeface="Arial" charset="0"/>
              </a:rPr>
              <a:t>   making a formal announcement (foul, down, ½ the distance, etc.)</a:t>
            </a:r>
          </a:p>
          <a:p>
            <a:pPr algn="l">
              <a:lnSpc>
                <a:spcPct val="105000"/>
              </a:lnSpc>
              <a:buFontTx/>
              <a:buChar char="-"/>
              <a:defRPr/>
            </a:pPr>
            <a:r>
              <a:rPr lang="en-US" dirty="0">
                <a:solidFill>
                  <a:schemeClr val="bg1"/>
                </a:solidFill>
                <a:effectLst>
                  <a:outerShdw blurRad="38100" dist="38100" dir="2700000" algn="tl">
                    <a:srgbClr val="000000"/>
                  </a:outerShdw>
                </a:effectLst>
                <a:latin typeface="Arial" charset="0"/>
              </a:rPr>
              <a:t> Basic information includes:</a:t>
            </a:r>
          </a:p>
          <a:p>
            <a:pPr lvl="1" algn="l">
              <a:lnSpc>
                <a:spcPct val="105000"/>
              </a:lnSpc>
              <a:buFont typeface="Wingdings" pitchFamily="2" charset="2"/>
              <a:buChar char="§"/>
              <a:defRPr/>
            </a:pPr>
            <a:r>
              <a:rPr lang="en-US" dirty="0">
                <a:solidFill>
                  <a:schemeClr val="bg1"/>
                </a:solidFill>
                <a:effectLst>
                  <a:outerShdw blurRad="38100" dist="38100" dir="2700000" algn="tl">
                    <a:srgbClr val="000000"/>
                  </a:outerShdw>
                </a:effectLst>
                <a:latin typeface="Arial" charset="0"/>
              </a:rPr>
              <a:t> Foul</a:t>
            </a:r>
          </a:p>
          <a:p>
            <a:pPr lvl="1" algn="l">
              <a:lnSpc>
                <a:spcPct val="105000"/>
              </a:lnSpc>
              <a:buFont typeface="Wingdings" pitchFamily="2" charset="2"/>
              <a:buChar char="§"/>
              <a:defRPr/>
            </a:pPr>
            <a:r>
              <a:rPr lang="en-US" dirty="0">
                <a:solidFill>
                  <a:schemeClr val="bg1"/>
                </a:solidFill>
                <a:effectLst>
                  <a:outerShdw blurRad="38100" dist="38100" dir="2700000" algn="tl">
                    <a:srgbClr val="000000"/>
                  </a:outerShdw>
                </a:effectLst>
                <a:latin typeface="Arial" charset="0"/>
              </a:rPr>
              <a:t> Offense or defense / Kicking team or receiving team</a:t>
            </a:r>
          </a:p>
          <a:p>
            <a:pPr lvl="1" algn="l">
              <a:lnSpc>
                <a:spcPct val="105000"/>
              </a:lnSpc>
              <a:buFont typeface="Wingdings" pitchFamily="2" charset="2"/>
              <a:buChar char="§"/>
              <a:defRPr/>
            </a:pPr>
            <a:r>
              <a:rPr lang="en-US" dirty="0">
                <a:solidFill>
                  <a:schemeClr val="bg1"/>
                </a:solidFill>
                <a:effectLst>
                  <a:outerShdw blurRad="38100" dist="38100" dir="2700000" algn="tl">
                    <a:srgbClr val="000000"/>
                  </a:outerShdw>
                </a:effectLst>
                <a:latin typeface="Arial" charset="0"/>
              </a:rPr>
              <a:t> Yardage of the penalty</a:t>
            </a:r>
          </a:p>
          <a:p>
            <a:pPr lvl="1" algn="l">
              <a:lnSpc>
                <a:spcPct val="105000"/>
              </a:lnSpc>
              <a:buFont typeface="Wingdings" pitchFamily="2" charset="2"/>
              <a:buChar char="§"/>
              <a:defRPr/>
            </a:pPr>
            <a:r>
              <a:rPr lang="en-US" dirty="0">
                <a:solidFill>
                  <a:schemeClr val="bg1"/>
                </a:solidFill>
                <a:effectLst>
                  <a:outerShdw blurRad="38100" dist="38100" dir="2700000" algn="tl">
                    <a:srgbClr val="000000"/>
                  </a:outerShdw>
                </a:effectLst>
                <a:latin typeface="Arial" charset="0"/>
              </a:rPr>
              <a:t> Down</a:t>
            </a:r>
          </a:p>
          <a:p>
            <a:pPr algn="l">
              <a:lnSpc>
                <a:spcPct val="105000"/>
              </a:lnSpc>
              <a:buFontTx/>
              <a:buChar char="-"/>
              <a:defRPr/>
            </a:pPr>
            <a:r>
              <a:rPr lang="en-US" dirty="0">
                <a:solidFill>
                  <a:schemeClr val="bg1"/>
                </a:solidFill>
                <a:effectLst>
                  <a:outerShdw blurRad="38100" dist="38100" dir="2700000" algn="tl">
                    <a:srgbClr val="000000"/>
                  </a:outerShdw>
                </a:effectLst>
                <a:latin typeface="Arial" charset="0"/>
              </a:rPr>
              <a:t> Use “Prior to the snap” or “After the conclusion of the play” </a:t>
            </a:r>
          </a:p>
          <a:p>
            <a:pPr algn="l">
              <a:lnSpc>
                <a:spcPct val="105000"/>
              </a:lnSpc>
              <a:defRPr/>
            </a:pPr>
            <a:r>
              <a:rPr lang="en-US" dirty="0">
                <a:solidFill>
                  <a:schemeClr val="bg1"/>
                </a:solidFill>
                <a:effectLst>
                  <a:outerShdw blurRad="38100" dist="38100" dir="2700000" algn="tl">
                    <a:srgbClr val="000000"/>
                  </a:outerShdw>
                </a:effectLst>
                <a:latin typeface="Arial" charset="0"/>
              </a:rPr>
              <a:t>   rather than “Dead ball”</a:t>
            </a:r>
          </a:p>
          <a:p>
            <a:pPr algn="l">
              <a:lnSpc>
                <a:spcPct val="105000"/>
              </a:lnSpc>
              <a:defRPr/>
            </a:pPr>
            <a:r>
              <a:rPr lang="en-US" dirty="0">
                <a:solidFill>
                  <a:schemeClr val="bg1"/>
                </a:solidFill>
                <a:effectLst>
                  <a:outerShdw blurRad="38100" dist="38100" dir="2700000" algn="tl">
                    <a:srgbClr val="000000"/>
                  </a:outerShdw>
                </a:effectLst>
                <a:latin typeface="Arial" charset="0"/>
              </a:rPr>
              <a:t>-Never announce colors or team names</a:t>
            </a:r>
          </a:p>
          <a:p>
            <a:pPr algn="l">
              <a:lnSpc>
                <a:spcPct val="105000"/>
              </a:lnSpc>
              <a:buFontTx/>
              <a:buChar char="-"/>
              <a:defRPr/>
            </a:pPr>
            <a:endParaRPr lang="en-US" dirty="0">
              <a:solidFill>
                <a:schemeClr val="bg1"/>
              </a:solidFill>
              <a:effectLst>
                <a:outerShdw blurRad="38100" dist="38100" dir="2700000" algn="tl">
                  <a:srgbClr val="000000"/>
                </a:outerShdw>
              </a:effectLst>
              <a:latin typeface="Arial" charset="0"/>
            </a:endParaRPr>
          </a:p>
        </p:txBody>
      </p:sp>
      <p:sp>
        <p:nvSpPr>
          <p:cNvPr id="26630" name="Text Box 15"/>
          <p:cNvSpPr txBox="1">
            <a:spLocks noChangeArrowheads="1"/>
          </p:cNvSpPr>
          <p:nvPr/>
        </p:nvSpPr>
        <p:spPr bwMode="auto">
          <a:xfrm>
            <a:off x="8743950" y="6459538"/>
            <a:ext cx="212725"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algn="r" eaLnBrk="0" fontAlgn="base" hangingPunct="0">
              <a:spcBef>
                <a:spcPct val="0"/>
              </a:spcBef>
              <a:spcAft>
                <a:spcPct val="0"/>
              </a:spcAft>
              <a:defRPr>
                <a:solidFill>
                  <a:schemeClr val="tx1"/>
                </a:solidFill>
                <a:latin typeface="Arial" panose="020B0604020202020204" pitchFamily="34" charset="0"/>
              </a:defRPr>
            </a:lvl6pPr>
            <a:lvl7pPr marL="2971800" indent="-228600" algn="r" eaLnBrk="0" fontAlgn="base" hangingPunct="0">
              <a:spcBef>
                <a:spcPct val="0"/>
              </a:spcBef>
              <a:spcAft>
                <a:spcPct val="0"/>
              </a:spcAft>
              <a:defRPr>
                <a:solidFill>
                  <a:schemeClr val="tx1"/>
                </a:solidFill>
                <a:latin typeface="Arial" panose="020B0604020202020204" pitchFamily="34" charset="0"/>
              </a:defRPr>
            </a:lvl7pPr>
            <a:lvl8pPr marL="3429000" indent="-228600" algn="r" eaLnBrk="0" fontAlgn="base" hangingPunct="0">
              <a:spcBef>
                <a:spcPct val="0"/>
              </a:spcBef>
              <a:spcAft>
                <a:spcPct val="0"/>
              </a:spcAft>
              <a:defRPr>
                <a:solidFill>
                  <a:schemeClr val="tx1"/>
                </a:solidFill>
                <a:latin typeface="Arial" panose="020B0604020202020204" pitchFamily="34" charset="0"/>
              </a:defRPr>
            </a:lvl8pPr>
            <a:lvl9pPr marL="3886200" indent="-228600" algn="r"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800">
                <a:solidFill>
                  <a:srgbClr val="013DFF"/>
                </a:solidFill>
              </a:rPr>
              <a:t>.</a:t>
            </a:r>
          </a:p>
        </p:txBody>
      </p:sp>
    </p:spTree>
    <p:extLst>
      <p:ext uri="{BB962C8B-B14F-4D97-AF65-F5344CB8AC3E}">
        <p14:creationId xmlns:p14="http://schemas.microsoft.com/office/powerpoint/2010/main" val="2511052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F2117A71-B009-43FA-A965-6997CE2335EB}"/>
              </a:ext>
            </a:extLst>
          </p:cNvPr>
          <p:cNvSpPr>
            <a:spLocks noChangeArrowheads="1"/>
          </p:cNvSpPr>
          <p:nvPr/>
        </p:nvSpPr>
        <p:spPr bwMode="auto">
          <a:xfrm rot="-5400000">
            <a:off x="4354513"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7891" name="Line 3">
            <a:extLst>
              <a:ext uri="{FF2B5EF4-FFF2-40B4-BE49-F238E27FC236}">
                <a16:creationId xmlns:a16="http://schemas.microsoft.com/office/drawing/2014/main" id="{720A99F2-C338-4B4C-BB99-BB8066AE88AC}"/>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7940" name="Text Box 4">
            <a:extLst>
              <a:ext uri="{FF2B5EF4-FFF2-40B4-BE49-F238E27FC236}">
                <a16:creationId xmlns:a16="http://schemas.microsoft.com/office/drawing/2014/main" id="{0EA1351B-D374-415B-BE2B-D6F776144887}"/>
              </a:ext>
            </a:extLst>
          </p:cNvPr>
          <p:cNvSpPr txBox="1">
            <a:spLocks noChangeArrowheads="1"/>
          </p:cNvSpPr>
          <p:nvPr/>
        </p:nvSpPr>
        <p:spPr bwMode="auto">
          <a:xfrm>
            <a:off x="588963" y="984250"/>
            <a:ext cx="2260600"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Proper Positioning</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37893" name="Rectangle 5">
            <a:extLst>
              <a:ext uri="{FF2B5EF4-FFF2-40B4-BE49-F238E27FC236}">
                <a16:creationId xmlns:a16="http://schemas.microsoft.com/office/drawing/2014/main" id="{3215CA32-5359-4B5A-B5E0-B5E657A4207F}"/>
              </a:ext>
            </a:extLst>
          </p:cNvPr>
          <p:cNvSpPr>
            <a:spLocks noChangeArrowheads="1"/>
          </p:cNvSpPr>
          <p:nvPr/>
        </p:nvSpPr>
        <p:spPr bwMode="auto">
          <a:xfrm>
            <a:off x="733425" y="1924050"/>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37894" name="Line 6">
            <a:extLst>
              <a:ext uri="{FF2B5EF4-FFF2-40B4-BE49-F238E27FC236}">
                <a16:creationId xmlns:a16="http://schemas.microsoft.com/office/drawing/2014/main" id="{05BEBA94-8296-40F1-A0A3-9A5143212029}"/>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895" name="Line 7">
            <a:extLst>
              <a:ext uri="{FF2B5EF4-FFF2-40B4-BE49-F238E27FC236}">
                <a16:creationId xmlns:a16="http://schemas.microsoft.com/office/drawing/2014/main" id="{F7149488-8A81-4431-9E0E-67A320DF2E38}"/>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896" name="Line 8">
            <a:extLst>
              <a:ext uri="{FF2B5EF4-FFF2-40B4-BE49-F238E27FC236}">
                <a16:creationId xmlns:a16="http://schemas.microsoft.com/office/drawing/2014/main" id="{B4021105-D6DF-4046-A025-486FD8D9FBD6}"/>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897" name="Line 9">
            <a:extLst>
              <a:ext uri="{FF2B5EF4-FFF2-40B4-BE49-F238E27FC236}">
                <a16:creationId xmlns:a16="http://schemas.microsoft.com/office/drawing/2014/main" id="{2976B786-EAD5-43C8-8904-446DA064865F}"/>
              </a:ext>
            </a:extLst>
          </p:cNvPr>
          <p:cNvSpPr>
            <a:spLocks noChangeShapeType="1"/>
          </p:cNvSpPr>
          <p:nvPr/>
        </p:nvSpPr>
        <p:spPr bwMode="auto">
          <a:xfrm>
            <a:off x="4454525" y="1928813"/>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898" name="Rectangle 10">
            <a:extLst>
              <a:ext uri="{FF2B5EF4-FFF2-40B4-BE49-F238E27FC236}">
                <a16:creationId xmlns:a16="http://schemas.microsoft.com/office/drawing/2014/main" id="{6A7703B7-C523-4DCF-AD8D-FBBD4D37931F}"/>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7899" name="Rectangle 11">
            <a:extLst>
              <a:ext uri="{FF2B5EF4-FFF2-40B4-BE49-F238E27FC236}">
                <a16:creationId xmlns:a16="http://schemas.microsoft.com/office/drawing/2014/main" id="{0467C6AD-1CCF-45B5-B50A-1CF3F1098DE9}"/>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7900" name="Rectangle 12">
            <a:extLst>
              <a:ext uri="{FF2B5EF4-FFF2-40B4-BE49-F238E27FC236}">
                <a16:creationId xmlns:a16="http://schemas.microsoft.com/office/drawing/2014/main" id="{2473104C-93CF-4716-AF1A-1CF16BF758AC}"/>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7901" name="Rectangle 13">
            <a:extLst>
              <a:ext uri="{FF2B5EF4-FFF2-40B4-BE49-F238E27FC236}">
                <a16:creationId xmlns:a16="http://schemas.microsoft.com/office/drawing/2014/main" id="{912ECCA6-411D-46EF-833B-259C967692CB}"/>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7902" name="Line 14">
            <a:extLst>
              <a:ext uri="{FF2B5EF4-FFF2-40B4-BE49-F238E27FC236}">
                <a16:creationId xmlns:a16="http://schemas.microsoft.com/office/drawing/2014/main" id="{08FEEAE6-53BE-46D8-86B4-666A17DFB207}"/>
              </a:ext>
            </a:extLst>
          </p:cNvPr>
          <p:cNvSpPr>
            <a:spLocks noChangeShapeType="1"/>
          </p:cNvSpPr>
          <p:nvPr/>
        </p:nvSpPr>
        <p:spPr bwMode="auto">
          <a:xfrm>
            <a:off x="5292725" y="1924050"/>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03" name="Line 15">
            <a:extLst>
              <a:ext uri="{FF2B5EF4-FFF2-40B4-BE49-F238E27FC236}">
                <a16:creationId xmlns:a16="http://schemas.microsoft.com/office/drawing/2014/main" id="{CC85818D-FF4D-4630-B00E-CAAC1A5BB0FF}"/>
              </a:ext>
            </a:extLst>
          </p:cNvPr>
          <p:cNvSpPr>
            <a:spLocks noChangeShapeType="1"/>
          </p:cNvSpPr>
          <p:nvPr/>
        </p:nvSpPr>
        <p:spPr bwMode="auto">
          <a:xfrm>
            <a:off x="6156325" y="1931988"/>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04" name="Line 16">
            <a:extLst>
              <a:ext uri="{FF2B5EF4-FFF2-40B4-BE49-F238E27FC236}">
                <a16:creationId xmlns:a16="http://schemas.microsoft.com/office/drawing/2014/main" id="{CEDABE38-8C20-4BC7-8745-184B634AD1B8}"/>
              </a:ext>
            </a:extLst>
          </p:cNvPr>
          <p:cNvSpPr>
            <a:spLocks noChangeShapeType="1"/>
          </p:cNvSpPr>
          <p:nvPr/>
        </p:nvSpPr>
        <p:spPr bwMode="auto">
          <a:xfrm>
            <a:off x="7029450" y="1931988"/>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7953" name="Text Box 17">
            <a:extLst>
              <a:ext uri="{FF2B5EF4-FFF2-40B4-BE49-F238E27FC236}">
                <a16:creationId xmlns:a16="http://schemas.microsoft.com/office/drawing/2014/main" id="{EBE01B04-2727-4B29-8146-BB8BBFED22A2}"/>
              </a:ext>
            </a:extLst>
          </p:cNvPr>
          <p:cNvSpPr txBox="1">
            <a:spLocks noChangeArrowheads="1"/>
          </p:cNvSpPr>
          <p:nvPr/>
        </p:nvSpPr>
        <p:spPr bwMode="auto">
          <a:xfrm>
            <a:off x="3960813"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Press Box</a:t>
            </a:r>
          </a:p>
        </p:txBody>
      </p:sp>
      <p:sp>
        <p:nvSpPr>
          <p:cNvPr id="167954" name="Text Box 18">
            <a:extLst>
              <a:ext uri="{FF2B5EF4-FFF2-40B4-BE49-F238E27FC236}">
                <a16:creationId xmlns:a16="http://schemas.microsoft.com/office/drawing/2014/main" id="{3D2485AD-4EFA-4350-9244-7661543A4B28}"/>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1 0</a:t>
            </a:r>
          </a:p>
        </p:txBody>
      </p:sp>
      <p:sp>
        <p:nvSpPr>
          <p:cNvPr id="167955" name="Text Box 19">
            <a:extLst>
              <a:ext uri="{FF2B5EF4-FFF2-40B4-BE49-F238E27FC236}">
                <a16:creationId xmlns:a16="http://schemas.microsoft.com/office/drawing/2014/main" id="{D08B8C27-617E-4D02-881C-E812ADEEE5C7}"/>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2 0</a:t>
            </a:r>
          </a:p>
        </p:txBody>
      </p:sp>
      <p:sp>
        <p:nvSpPr>
          <p:cNvPr id="167956" name="Text Box 20">
            <a:extLst>
              <a:ext uri="{FF2B5EF4-FFF2-40B4-BE49-F238E27FC236}">
                <a16:creationId xmlns:a16="http://schemas.microsoft.com/office/drawing/2014/main" id="{4E78D118-586B-4F5C-8991-F969F338641F}"/>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3 0</a:t>
            </a:r>
          </a:p>
        </p:txBody>
      </p:sp>
      <p:sp>
        <p:nvSpPr>
          <p:cNvPr id="167957" name="Text Box 21">
            <a:extLst>
              <a:ext uri="{FF2B5EF4-FFF2-40B4-BE49-F238E27FC236}">
                <a16:creationId xmlns:a16="http://schemas.microsoft.com/office/drawing/2014/main" id="{05379003-33D0-4C38-B725-011A60C618BE}"/>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4 0</a:t>
            </a:r>
          </a:p>
        </p:txBody>
      </p:sp>
      <p:sp>
        <p:nvSpPr>
          <p:cNvPr id="167958" name="Text Box 22">
            <a:extLst>
              <a:ext uri="{FF2B5EF4-FFF2-40B4-BE49-F238E27FC236}">
                <a16:creationId xmlns:a16="http://schemas.microsoft.com/office/drawing/2014/main" id="{AA03662A-214B-470E-A779-63726E88EE8F}"/>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5 0</a:t>
            </a:r>
          </a:p>
        </p:txBody>
      </p:sp>
      <p:sp>
        <p:nvSpPr>
          <p:cNvPr id="167959" name="Text Box 23">
            <a:extLst>
              <a:ext uri="{FF2B5EF4-FFF2-40B4-BE49-F238E27FC236}">
                <a16:creationId xmlns:a16="http://schemas.microsoft.com/office/drawing/2014/main" id="{19253F60-B403-473B-9A6D-161471B3B243}"/>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4 0</a:t>
            </a:r>
          </a:p>
        </p:txBody>
      </p:sp>
      <p:sp>
        <p:nvSpPr>
          <p:cNvPr id="37912" name="Line 24">
            <a:extLst>
              <a:ext uri="{FF2B5EF4-FFF2-40B4-BE49-F238E27FC236}">
                <a16:creationId xmlns:a16="http://schemas.microsoft.com/office/drawing/2014/main" id="{DFC1982E-46C6-409C-B650-353BE5942E72}"/>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13" name="Rectangle 25">
            <a:extLst>
              <a:ext uri="{FF2B5EF4-FFF2-40B4-BE49-F238E27FC236}">
                <a16:creationId xmlns:a16="http://schemas.microsoft.com/office/drawing/2014/main" id="{2B37E04D-CD8A-4553-9F62-A7C81133E390}"/>
              </a:ext>
            </a:extLst>
          </p:cNvPr>
          <p:cNvSpPr>
            <a:spLocks noChangeArrowheads="1"/>
          </p:cNvSpPr>
          <p:nvPr/>
        </p:nvSpPr>
        <p:spPr bwMode="auto">
          <a:xfrm>
            <a:off x="4076700" y="5829300"/>
            <a:ext cx="38735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7914" name="Line 26">
            <a:extLst>
              <a:ext uri="{FF2B5EF4-FFF2-40B4-BE49-F238E27FC236}">
                <a16:creationId xmlns:a16="http://schemas.microsoft.com/office/drawing/2014/main" id="{65F55488-B0F6-49AA-810E-F393B1BCA9BE}"/>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15" name="Line 27">
            <a:extLst>
              <a:ext uri="{FF2B5EF4-FFF2-40B4-BE49-F238E27FC236}">
                <a16:creationId xmlns:a16="http://schemas.microsoft.com/office/drawing/2014/main" id="{4A7F7511-EC10-4E89-9AFE-B4AC7D28764D}"/>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16" name="Line 28">
            <a:extLst>
              <a:ext uri="{FF2B5EF4-FFF2-40B4-BE49-F238E27FC236}">
                <a16:creationId xmlns:a16="http://schemas.microsoft.com/office/drawing/2014/main" id="{220C84EB-A5CC-4F42-A383-FE5F346D3C3B}"/>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17" name="Line 29">
            <a:extLst>
              <a:ext uri="{FF2B5EF4-FFF2-40B4-BE49-F238E27FC236}">
                <a16:creationId xmlns:a16="http://schemas.microsoft.com/office/drawing/2014/main" id="{1A6821A8-1ED1-420B-A125-BFDE060D2316}"/>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18" name="Line 30">
            <a:extLst>
              <a:ext uri="{FF2B5EF4-FFF2-40B4-BE49-F238E27FC236}">
                <a16:creationId xmlns:a16="http://schemas.microsoft.com/office/drawing/2014/main" id="{DE0C0910-D85B-448F-9522-94BE6547A7BC}"/>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19" name="Line 31">
            <a:extLst>
              <a:ext uri="{FF2B5EF4-FFF2-40B4-BE49-F238E27FC236}">
                <a16:creationId xmlns:a16="http://schemas.microsoft.com/office/drawing/2014/main" id="{E0E4280E-0435-4878-9794-B2DEDDCA341B}"/>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20" name="Line 32">
            <a:extLst>
              <a:ext uri="{FF2B5EF4-FFF2-40B4-BE49-F238E27FC236}">
                <a16:creationId xmlns:a16="http://schemas.microsoft.com/office/drawing/2014/main" id="{C57DA3F1-FCD0-4116-878B-FC4E33D91AFD}"/>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21" name="Line 33">
            <a:extLst>
              <a:ext uri="{FF2B5EF4-FFF2-40B4-BE49-F238E27FC236}">
                <a16:creationId xmlns:a16="http://schemas.microsoft.com/office/drawing/2014/main" id="{91BCD7F0-B7A9-484E-B568-788CFD2B92B9}"/>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22" name="Line 34">
            <a:extLst>
              <a:ext uri="{FF2B5EF4-FFF2-40B4-BE49-F238E27FC236}">
                <a16:creationId xmlns:a16="http://schemas.microsoft.com/office/drawing/2014/main" id="{C9DDE973-9F9A-4727-80F0-D3A5BCC6E31D}"/>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23" name="Line 35">
            <a:extLst>
              <a:ext uri="{FF2B5EF4-FFF2-40B4-BE49-F238E27FC236}">
                <a16:creationId xmlns:a16="http://schemas.microsoft.com/office/drawing/2014/main" id="{66164623-3D44-4327-9A6E-5705BF2FC08A}"/>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24" name="Line 36">
            <a:extLst>
              <a:ext uri="{FF2B5EF4-FFF2-40B4-BE49-F238E27FC236}">
                <a16:creationId xmlns:a16="http://schemas.microsoft.com/office/drawing/2014/main" id="{F51B30D2-3487-4B04-A82A-4F9958ED1918}"/>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25" name="Line 37">
            <a:extLst>
              <a:ext uri="{FF2B5EF4-FFF2-40B4-BE49-F238E27FC236}">
                <a16:creationId xmlns:a16="http://schemas.microsoft.com/office/drawing/2014/main" id="{CC7CF838-2831-4705-A030-2E40BF8EF79C}"/>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7974" name="Text Box 38">
            <a:extLst>
              <a:ext uri="{FF2B5EF4-FFF2-40B4-BE49-F238E27FC236}">
                <a16:creationId xmlns:a16="http://schemas.microsoft.com/office/drawing/2014/main" id="{2C111B7F-CD6F-47F9-B48D-8F20AD8219F3}"/>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67975" name="Text Box 39">
            <a:extLst>
              <a:ext uri="{FF2B5EF4-FFF2-40B4-BE49-F238E27FC236}">
                <a16:creationId xmlns:a16="http://schemas.microsoft.com/office/drawing/2014/main" id="{D34450FC-66DC-49CC-81CE-7E6348A1EF69}"/>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67976" name="Text Box 40">
            <a:extLst>
              <a:ext uri="{FF2B5EF4-FFF2-40B4-BE49-F238E27FC236}">
                <a16:creationId xmlns:a16="http://schemas.microsoft.com/office/drawing/2014/main" id="{3902CA36-89D7-4C60-9B33-B2AAEBD80F56}"/>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67977" name="Text Box 41">
            <a:extLst>
              <a:ext uri="{FF2B5EF4-FFF2-40B4-BE49-F238E27FC236}">
                <a16:creationId xmlns:a16="http://schemas.microsoft.com/office/drawing/2014/main" id="{E1E7786E-3F81-4FFF-ABA4-D8D2960B59E2}"/>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67978" name="Text Box 42">
            <a:extLst>
              <a:ext uri="{FF2B5EF4-FFF2-40B4-BE49-F238E27FC236}">
                <a16:creationId xmlns:a16="http://schemas.microsoft.com/office/drawing/2014/main" id="{C64CD79A-AFB8-41F4-A30D-06E23A3E95D3}"/>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grpSp>
        <p:nvGrpSpPr>
          <p:cNvPr id="37931" name="Group 43">
            <a:extLst>
              <a:ext uri="{FF2B5EF4-FFF2-40B4-BE49-F238E27FC236}">
                <a16:creationId xmlns:a16="http://schemas.microsoft.com/office/drawing/2014/main" id="{C6F03F7E-A42F-4769-90C4-41566064B2F5}"/>
              </a:ext>
            </a:extLst>
          </p:cNvPr>
          <p:cNvGrpSpPr>
            <a:grpSpLocks/>
          </p:cNvGrpSpPr>
          <p:nvPr/>
        </p:nvGrpSpPr>
        <p:grpSpPr bwMode="auto">
          <a:xfrm>
            <a:off x="2984500" y="6045200"/>
            <a:ext cx="647700" cy="215900"/>
            <a:chOff x="1880" y="3808"/>
            <a:chExt cx="408" cy="136"/>
          </a:xfrm>
        </p:grpSpPr>
        <p:sp>
          <p:nvSpPr>
            <p:cNvPr id="37989" name="Oval 44">
              <a:extLst>
                <a:ext uri="{FF2B5EF4-FFF2-40B4-BE49-F238E27FC236}">
                  <a16:creationId xmlns:a16="http://schemas.microsoft.com/office/drawing/2014/main" id="{193D63C6-99EA-4C78-9F05-CF79CB1B1E09}"/>
                </a:ext>
              </a:extLst>
            </p:cNvPr>
            <p:cNvSpPr>
              <a:spLocks noChangeArrowheads="1"/>
            </p:cNvSpPr>
            <p:nvPr/>
          </p:nvSpPr>
          <p:spPr bwMode="auto">
            <a:xfrm>
              <a:off x="1880" y="3808"/>
              <a:ext cx="128" cy="136"/>
            </a:xfrm>
            <a:prstGeom prst="ellipse">
              <a:avLst/>
            </a:prstGeom>
            <a:blipFill dpi="0" rotWithShape="0">
              <a:blip r:embed="rId3"/>
              <a:srcRect/>
              <a:tile tx="0" ty="0" sx="100000" sy="100000" flip="none" algn="tl"/>
            </a:blipFill>
            <a:ln w="12700"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7990" name="Oval 45">
              <a:extLst>
                <a:ext uri="{FF2B5EF4-FFF2-40B4-BE49-F238E27FC236}">
                  <a16:creationId xmlns:a16="http://schemas.microsoft.com/office/drawing/2014/main" id="{412AC0BF-0D17-44A5-BC53-85477209633B}"/>
                </a:ext>
              </a:extLst>
            </p:cNvPr>
            <p:cNvSpPr>
              <a:spLocks noChangeArrowheads="1"/>
            </p:cNvSpPr>
            <p:nvPr/>
          </p:nvSpPr>
          <p:spPr bwMode="auto">
            <a:xfrm>
              <a:off x="2024" y="3808"/>
              <a:ext cx="128" cy="136"/>
            </a:xfrm>
            <a:prstGeom prst="ellipse">
              <a:avLst/>
            </a:prstGeom>
            <a:blipFill dpi="0" rotWithShape="0">
              <a:blip r:embed="rId3"/>
              <a:srcRect/>
              <a:tile tx="0" ty="0" sx="100000" sy="100000" flip="none" algn="tl"/>
            </a:blipFill>
            <a:ln w="12700"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7991" name="Oval 46">
              <a:extLst>
                <a:ext uri="{FF2B5EF4-FFF2-40B4-BE49-F238E27FC236}">
                  <a16:creationId xmlns:a16="http://schemas.microsoft.com/office/drawing/2014/main" id="{8C9BC6AF-44BE-4E63-884A-708F90FCAC45}"/>
                </a:ext>
              </a:extLst>
            </p:cNvPr>
            <p:cNvSpPr>
              <a:spLocks noChangeArrowheads="1"/>
            </p:cNvSpPr>
            <p:nvPr/>
          </p:nvSpPr>
          <p:spPr bwMode="auto">
            <a:xfrm>
              <a:off x="2160" y="3808"/>
              <a:ext cx="128" cy="136"/>
            </a:xfrm>
            <a:prstGeom prst="ellipse">
              <a:avLst/>
            </a:prstGeom>
            <a:blipFill dpi="0" rotWithShape="0">
              <a:blip r:embed="rId3"/>
              <a:srcRect/>
              <a:tile tx="0" ty="0" sx="100000" sy="100000" flip="none" algn="tl"/>
            </a:blipFill>
            <a:ln w="12700"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37932" name="Group 47">
            <a:extLst>
              <a:ext uri="{FF2B5EF4-FFF2-40B4-BE49-F238E27FC236}">
                <a16:creationId xmlns:a16="http://schemas.microsoft.com/office/drawing/2014/main" id="{FEC36B39-D012-48B3-AE60-7EDC1BFEF7A1}"/>
              </a:ext>
            </a:extLst>
          </p:cNvPr>
          <p:cNvGrpSpPr>
            <a:grpSpLocks/>
          </p:cNvGrpSpPr>
          <p:nvPr/>
        </p:nvGrpSpPr>
        <p:grpSpPr bwMode="auto">
          <a:xfrm>
            <a:off x="6921500" y="3641725"/>
            <a:ext cx="387350" cy="228600"/>
            <a:chOff x="4240" y="2392"/>
            <a:chExt cx="244" cy="144"/>
          </a:xfrm>
        </p:grpSpPr>
        <p:sp>
          <p:nvSpPr>
            <p:cNvPr id="37983" name="AutoShape 48">
              <a:extLst>
                <a:ext uri="{FF2B5EF4-FFF2-40B4-BE49-F238E27FC236}">
                  <a16:creationId xmlns:a16="http://schemas.microsoft.com/office/drawing/2014/main" id="{B085AF96-C550-498D-B9DD-5E6FCCB640C6}"/>
                </a:ext>
              </a:extLst>
            </p:cNvPr>
            <p:cNvSpPr>
              <a:spLocks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7984" name="Line 49">
              <a:extLst>
                <a:ext uri="{FF2B5EF4-FFF2-40B4-BE49-F238E27FC236}">
                  <a16:creationId xmlns:a16="http://schemas.microsoft.com/office/drawing/2014/main" id="{EF4BFBF1-4980-43B4-8784-AF44CC0421A8}"/>
                </a:ext>
              </a:extLst>
            </p:cNvPr>
            <p:cNvSpPr>
              <a:spLocks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85" name="Line 50">
              <a:extLst>
                <a:ext uri="{FF2B5EF4-FFF2-40B4-BE49-F238E27FC236}">
                  <a16:creationId xmlns:a16="http://schemas.microsoft.com/office/drawing/2014/main" id="{BFF2DF7C-12D5-498E-8A69-3B87977D230E}"/>
                </a:ext>
              </a:extLst>
            </p:cNvPr>
            <p:cNvSpPr>
              <a:spLocks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86" name="Line 51">
              <a:extLst>
                <a:ext uri="{FF2B5EF4-FFF2-40B4-BE49-F238E27FC236}">
                  <a16:creationId xmlns:a16="http://schemas.microsoft.com/office/drawing/2014/main" id="{1DE909B5-1919-40D2-BE9C-BAD4496F4E34}"/>
                </a:ext>
              </a:extLst>
            </p:cNvPr>
            <p:cNvSpPr>
              <a:spLocks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87" name="Line 52">
              <a:extLst>
                <a:ext uri="{FF2B5EF4-FFF2-40B4-BE49-F238E27FC236}">
                  <a16:creationId xmlns:a16="http://schemas.microsoft.com/office/drawing/2014/main" id="{D908F5C5-C938-42AA-AFA7-353A8849591C}"/>
                </a:ext>
              </a:extLst>
            </p:cNvPr>
            <p:cNvSpPr>
              <a:spLocks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88" name="Line 53">
              <a:extLst>
                <a:ext uri="{FF2B5EF4-FFF2-40B4-BE49-F238E27FC236}">
                  <a16:creationId xmlns:a16="http://schemas.microsoft.com/office/drawing/2014/main" id="{936C3BB1-B623-4182-A689-1013A9A0E105}"/>
                </a:ext>
              </a:extLst>
            </p:cNvPr>
            <p:cNvSpPr>
              <a:spLocks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37933" name="Group 54">
            <a:extLst>
              <a:ext uri="{FF2B5EF4-FFF2-40B4-BE49-F238E27FC236}">
                <a16:creationId xmlns:a16="http://schemas.microsoft.com/office/drawing/2014/main" id="{A89C86E4-6D91-47E7-8484-BBFEB65C7667}"/>
              </a:ext>
            </a:extLst>
          </p:cNvPr>
          <p:cNvGrpSpPr>
            <a:grpSpLocks/>
          </p:cNvGrpSpPr>
          <p:nvPr/>
        </p:nvGrpSpPr>
        <p:grpSpPr bwMode="auto">
          <a:xfrm rot="-5400000">
            <a:off x="3496469" y="6033294"/>
            <a:ext cx="179388" cy="666750"/>
            <a:chOff x="3204" y="3720"/>
            <a:chExt cx="113" cy="420"/>
          </a:xfrm>
        </p:grpSpPr>
        <p:grpSp>
          <p:nvGrpSpPr>
            <p:cNvPr id="37976" name="Group 55">
              <a:extLst>
                <a:ext uri="{FF2B5EF4-FFF2-40B4-BE49-F238E27FC236}">
                  <a16:creationId xmlns:a16="http://schemas.microsoft.com/office/drawing/2014/main" id="{499D1AB7-EE49-45D4-BCE0-B25C8B5C64B4}"/>
                </a:ext>
              </a:extLst>
            </p:cNvPr>
            <p:cNvGrpSpPr>
              <a:grpSpLocks/>
            </p:cNvGrpSpPr>
            <p:nvPr/>
          </p:nvGrpSpPr>
          <p:grpSpPr bwMode="auto">
            <a:xfrm>
              <a:off x="3204" y="3720"/>
              <a:ext cx="113" cy="420"/>
              <a:chOff x="3204" y="3708"/>
              <a:chExt cx="113" cy="420"/>
            </a:xfrm>
          </p:grpSpPr>
          <p:sp>
            <p:nvSpPr>
              <p:cNvPr id="37981" name="AutoShape 56">
                <a:extLst>
                  <a:ext uri="{FF2B5EF4-FFF2-40B4-BE49-F238E27FC236}">
                    <a16:creationId xmlns:a16="http://schemas.microsoft.com/office/drawing/2014/main" id="{34DC1DCB-F72B-4BD8-B4FB-8D5B6D73F64A}"/>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7982" name="Oval 57">
                <a:extLst>
                  <a:ext uri="{FF2B5EF4-FFF2-40B4-BE49-F238E27FC236}">
                    <a16:creationId xmlns:a16="http://schemas.microsoft.com/office/drawing/2014/main" id="{28646D9F-18C6-4C09-BA74-B2F2005E6467}"/>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37977" name="Line 58">
              <a:extLst>
                <a:ext uri="{FF2B5EF4-FFF2-40B4-BE49-F238E27FC236}">
                  <a16:creationId xmlns:a16="http://schemas.microsoft.com/office/drawing/2014/main" id="{17F3CC40-31C1-4D73-97CC-B073CCB3E671}"/>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78" name="Line 59">
              <a:extLst>
                <a:ext uri="{FF2B5EF4-FFF2-40B4-BE49-F238E27FC236}">
                  <a16:creationId xmlns:a16="http://schemas.microsoft.com/office/drawing/2014/main" id="{931E7013-604B-4909-984B-D95E2AB3AE77}"/>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79" name="Line 60">
              <a:extLst>
                <a:ext uri="{FF2B5EF4-FFF2-40B4-BE49-F238E27FC236}">
                  <a16:creationId xmlns:a16="http://schemas.microsoft.com/office/drawing/2014/main" id="{DCF0AF8F-FC7C-4CD9-826A-5A117DDE2F27}"/>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80" name="Oval 61">
              <a:extLst>
                <a:ext uri="{FF2B5EF4-FFF2-40B4-BE49-F238E27FC236}">
                  <a16:creationId xmlns:a16="http://schemas.microsoft.com/office/drawing/2014/main" id="{32F5FB35-8EAD-432E-92F1-646CC469D197}"/>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37934" name="Group 62">
            <a:extLst>
              <a:ext uri="{FF2B5EF4-FFF2-40B4-BE49-F238E27FC236}">
                <a16:creationId xmlns:a16="http://schemas.microsoft.com/office/drawing/2014/main" id="{2D4BCDE8-E617-43EE-AF3C-B00A00064FDE}"/>
              </a:ext>
            </a:extLst>
          </p:cNvPr>
          <p:cNvGrpSpPr>
            <a:grpSpLocks/>
          </p:cNvGrpSpPr>
          <p:nvPr/>
        </p:nvGrpSpPr>
        <p:grpSpPr bwMode="auto">
          <a:xfrm rot="-5400000">
            <a:off x="2845594" y="6077744"/>
            <a:ext cx="268287" cy="631825"/>
            <a:chOff x="2930" y="3756"/>
            <a:chExt cx="169" cy="398"/>
          </a:xfrm>
        </p:grpSpPr>
        <p:sp>
          <p:nvSpPr>
            <p:cNvPr id="37973" name="Rectangle 63">
              <a:extLst>
                <a:ext uri="{FF2B5EF4-FFF2-40B4-BE49-F238E27FC236}">
                  <a16:creationId xmlns:a16="http://schemas.microsoft.com/office/drawing/2014/main" id="{3506DA96-0563-48FD-8CDA-61CB49D3F784}"/>
                </a:ext>
              </a:extLst>
            </p:cNvPr>
            <p:cNvSpPr>
              <a:spLocks noChangeArrowheads="1"/>
            </p:cNvSpPr>
            <p:nvPr/>
          </p:nvSpPr>
          <p:spPr bwMode="auto">
            <a:xfrm>
              <a:off x="2967" y="4014"/>
              <a:ext cx="99" cy="114"/>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7974" name="Text Box 64">
              <a:extLst>
                <a:ext uri="{FF2B5EF4-FFF2-40B4-BE49-F238E27FC236}">
                  <a16:creationId xmlns:a16="http://schemas.microsoft.com/office/drawing/2014/main" id="{D13ED366-B4CD-4AC1-B5D5-6999D4D94FB2}"/>
                </a:ext>
              </a:extLst>
            </p:cNvPr>
            <p:cNvSpPr txBox="1">
              <a:spLocks noChangeArrowheads="1"/>
            </p:cNvSpPr>
            <p:nvPr/>
          </p:nvSpPr>
          <p:spPr bwMode="auto">
            <a:xfrm flipV="1">
              <a:off x="2930" y="3981"/>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37975" name="Line 65">
              <a:extLst>
                <a:ext uri="{FF2B5EF4-FFF2-40B4-BE49-F238E27FC236}">
                  <a16:creationId xmlns:a16="http://schemas.microsoft.com/office/drawing/2014/main" id="{F46649AC-CDD2-4BB8-AD6D-69F4D65AAA0B}"/>
                </a:ext>
              </a:extLst>
            </p:cNvPr>
            <p:cNvSpPr>
              <a:spLocks noChangeShapeType="1"/>
            </p:cNvSpPr>
            <p:nvPr/>
          </p:nvSpPr>
          <p:spPr bwMode="auto">
            <a:xfrm>
              <a:off x="3018" y="3756"/>
              <a:ext cx="0" cy="255"/>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37935" name="Group 66">
            <a:extLst>
              <a:ext uri="{FF2B5EF4-FFF2-40B4-BE49-F238E27FC236}">
                <a16:creationId xmlns:a16="http://schemas.microsoft.com/office/drawing/2014/main" id="{7EC93DB7-225B-4417-809E-D225FB127379}"/>
              </a:ext>
            </a:extLst>
          </p:cNvPr>
          <p:cNvGrpSpPr>
            <a:grpSpLocks/>
          </p:cNvGrpSpPr>
          <p:nvPr/>
        </p:nvGrpSpPr>
        <p:grpSpPr bwMode="auto">
          <a:xfrm rot="-5400000">
            <a:off x="3380581" y="6177757"/>
            <a:ext cx="179387" cy="666750"/>
            <a:chOff x="3204" y="3720"/>
            <a:chExt cx="113" cy="420"/>
          </a:xfrm>
        </p:grpSpPr>
        <p:grpSp>
          <p:nvGrpSpPr>
            <p:cNvPr id="37966" name="Group 67">
              <a:extLst>
                <a:ext uri="{FF2B5EF4-FFF2-40B4-BE49-F238E27FC236}">
                  <a16:creationId xmlns:a16="http://schemas.microsoft.com/office/drawing/2014/main" id="{28C376F6-0F4C-4360-ABE1-4617E036AB77}"/>
                </a:ext>
              </a:extLst>
            </p:cNvPr>
            <p:cNvGrpSpPr>
              <a:grpSpLocks/>
            </p:cNvGrpSpPr>
            <p:nvPr/>
          </p:nvGrpSpPr>
          <p:grpSpPr bwMode="auto">
            <a:xfrm>
              <a:off x="3204" y="3720"/>
              <a:ext cx="113" cy="420"/>
              <a:chOff x="3204" y="3708"/>
              <a:chExt cx="113" cy="420"/>
            </a:xfrm>
          </p:grpSpPr>
          <p:sp>
            <p:nvSpPr>
              <p:cNvPr id="37971" name="AutoShape 68">
                <a:extLst>
                  <a:ext uri="{FF2B5EF4-FFF2-40B4-BE49-F238E27FC236}">
                    <a16:creationId xmlns:a16="http://schemas.microsoft.com/office/drawing/2014/main" id="{81DA7254-CACA-4B5F-9E0C-19CF90CDE25E}"/>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7972" name="Oval 69">
                <a:extLst>
                  <a:ext uri="{FF2B5EF4-FFF2-40B4-BE49-F238E27FC236}">
                    <a16:creationId xmlns:a16="http://schemas.microsoft.com/office/drawing/2014/main" id="{7EBEB872-F214-4E6D-B8E0-41622CE0CC2C}"/>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37967" name="Line 70">
              <a:extLst>
                <a:ext uri="{FF2B5EF4-FFF2-40B4-BE49-F238E27FC236}">
                  <a16:creationId xmlns:a16="http://schemas.microsoft.com/office/drawing/2014/main" id="{4B700BFF-A397-4B95-9070-991819B07C28}"/>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68" name="Line 71">
              <a:extLst>
                <a:ext uri="{FF2B5EF4-FFF2-40B4-BE49-F238E27FC236}">
                  <a16:creationId xmlns:a16="http://schemas.microsoft.com/office/drawing/2014/main" id="{4CCB07F5-6CC5-4459-9CA8-DDB6E4CDBDE3}"/>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69" name="Line 72">
              <a:extLst>
                <a:ext uri="{FF2B5EF4-FFF2-40B4-BE49-F238E27FC236}">
                  <a16:creationId xmlns:a16="http://schemas.microsoft.com/office/drawing/2014/main" id="{400880F8-3049-4911-A93F-0845D111238B}"/>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7970" name="Oval 73">
              <a:extLst>
                <a:ext uri="{FF2B5EF4-FFF2-40B4-BE49-F238E27FC236}">
                  <a16:creationId xmlns:a16="http://schemas.microsoft.com/office/drawing/2014/main" id="{193C2183-A7B9-4FA8-813B-37F59DB5776D}"/>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37936" name="Rectangle 74">
            <a:extLst>
              <a:ext uri="{FF2B5EF4-FFF2-40B4-BE49-F238E27FC236}">
                <a16:creationId xmlns:a16="http://schemas.microsoft.com/office/drawing/2014/main" id="{1F9053E4-15F8-4BF2-BF2E-03A54E6FAE75}"/>
              </a:ext>
            </a:extLst>
          </p:cNvPr>
          <p:cNvSpPr>
            <a:spLocks noChangeArrowheads="1"/>
          </p:cNvSpPr>
          <p:nvPr/>
        </p:nvSpPr>
        <p:spPr bwMode="auto">
          <a:xfrm>
            <a:off x="8666650" y="290195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68011" name="Text Box 75">
            <a:extLst>
              <a:ext uri="{FF2B5EF4-FFF2-40B4-BE49-F238E27FC236}">
                <a16:creationId xmlns:a16="http://schemas.microsoft.com/office/drawing/2014/main" id="{75B7B26F-BB72-490F-AEE5-C080340E9218}"/>
              </a:ext>
            </a:extLst>
          </p:cNvPr>
          <p:cNvSpPr txBox="1">
            <a:spLocks noChangeArrowheads="1"/>
          </p:cNvSpPr>
          <p:nvPr/>
        </p:nvSpPr>
        <p:spPr bwMode="auto">
          <a:xfrm rot="-5400000">
            <a:off x="8088312" y="3643251"/>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Score Board</a:t>
            </a:r>
          </a:p>
        </p:txBody>
      </p:sp>
      <p:sp>
        <p:nvSpPr>
          <p:cNvPr id="168012" name="Text Box 76">
            <a:extLst>
              <a:ext uri="{FF2B5EF4-FFF2-40B4-BE49-F238E27FC236}">
                <a16:creationId xmlns:a16="http://schemas.microsoft.com/office/drawing/2014/main" id="{78C2A4CB-68FA-419D-9D8C-3AD14D979D25}"/>
              </a:ext>
            </a:extLst>
          </p:cNvPr>
          <p:cNvSpPr txBox="1">
            <a:spLocks noChangeArrowheads="1"/>
          </p:cNvSpPr>
          <p:nvPr/>
        </p:nvSpPr>
        <p:spPr bwMode="auto">
          <a:xfrm>
            <a:off x="1165225" y="165100"/>
            <a:ext cx="681355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defRPr/>
            </a:pPr>
            <a:r>
              <a:rPr lang="en-US" sz="4000" dirty="0">
                <a:solidFill>
                  <a:srgbClr val="FFCC00"/>
                </a:solidFill>
                <a:effectLst>
                  <a:outerShdw blurRad="38100" dist="38100" dir="2700000" algn="tl">
                    <a:srgbClr val="000000"/>
                  </a:outerShdw>
                </a:effectLst>
                <a:latin typeface="Arial" charset="0"/>
              </a:rPr>
              <a:t>After Coin Toss To KO-7 Man</a:t>
            </a:r>
          </a:p>
        </p:txBody>
      </p:sp>
      <p:grpSp>
        <p:nvGrpSpPr>
          <p:cNvPr id="168020" name="Group 84">
            <a:extLst>
              <a:ext uri="{FF2B5EF4-FFF2-40B4-BE49-F238E27FC236}">
                <a16:creationId xmlns:a16="http://schemas.microsoft.com/office/drawing/2014/main" id="{799FDCA1-9701-4403-A821-B51BCF12763E}"/>
              </a:ext>
            </a:extLst>
          </p:cNvPr>
          <p:cNvGrpSpPr>
            <a:grpSpLocks/>
          </p:cNvGrpSpPr>
          <p:nvPr/>
        </p:nvGrpSpPr>
        <p:grpSpPr bwMode="auto">
          <a:xfrm>
            <a:off x="7270750" y="3595688"/>
            <a:ext cx="307975" cy="336550"/>
            <a:chOff x="4601" y="2251"/>
            <a:chExt cx="194" cy="212"/>
          </a:xfrm>
        </p:grpSpPr>
        <p:grpSp>
          <p:nvGrpSpPr>
            <p:cNvPr id="37962" name="Group 85">
              <a:extLst>
                <a:ext uri="{FF2B5EF4-FFF2-40B4-BE49-F238E27FC236}">
                  <a16:creationId xmlns:a16="http://schemas.microsoft.com/office/drawing/2014/main" id="{E00B4ED1-375D-4742-A5F9-13403D34471B}"/>
                </a:ext>
              </a:extLst>
            </p:cNvPr>
            <p:cNvGrpSpPr>
              <a:grpSpLocks noChangeAspect="1"/>
            </p:cNvGrpSpPr>
            <p:nvPr/>
          </p:nvGrpSpPr>
          <p:grpSpPr bwMode="auto">
            <a:xfrm>
              <a:off x="4622" y="2251"/>
              <a:ext cx="173" cy="212"/>
              <a:chOff x="3855" y="2096"/>
              <a:chExt cx="217" cy="264"/>
            </a:xfrm>
          </p:grpSpPr>
          <p:sp>
            <p:nvSpPr>
              <p:cNvPr id="37964" name="Oval 86">
                <a:extLst>
                  <a:ext uri="{FF2B5EF4-FFF2-40B4-BE49-F238E27FC236}">
                    <a16:creationId xmlns:a16="http://schemas.microsoft.com/office/drawing/2014/main" id="{FF3FF28A-B08A-4BB7-A20E-CA3D0B745099}"/>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7965" name="Text Box 87">
                <a:extLst>
                  <a:ext uri="{FF2B5EF4-FFF2-40B4-BE49-F238E27FC236}">
                    <a16:creationId xmlns:a16="http://schemas.microsoft.com/office/drawing/2014/main" id="{0F160C5E-CE78-4B1F-93CC-E11AB93233F9}"/>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sp>
          <p:nvSpPr>
            <p:cNvPr id="37963" name="Text Box 88">
              <a:extLst>
                <a:ext uri="{FF2B5EF4-FFF2-40B4-BE49-F238E27FC236}">
                  <a16:creationId xmlns:a16="http://schemas.microsoft.com/office/drawing/2014/main" id="{8CAACCF4-A174-4261-9D01-6585A30B4A1C}"/>
                </a:ext>
              </a:extLst>
            </p:cNvPr>
            <p:cNvSpPr txBox="1">
              <a:spLocks noChangeArrowheads="1"/>
            </p:cNvSpPr>
            <p:nvPr/>
          </p:nvSpPr>
          <p:spPr bwMode="auto">
            <a:xfrm>
              <a:off x="4601" y="2259"/>
              <a:ext cx="121"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200" b="1"/>
                <a:t>K</a:t>
              </a:r>
            </a:p>
          </p:txBody>
        </p:sp>
      </p:grpSp>
      <p:grpSp>
        <p:nvGrpSpPr>
          <p:cNvPr id="168028" name="Group 92">
            <a:extLst>
              <a:ext uri="{FF2B5EF4-FFF2-40B4-BE49-F238E27FC236}">
                <a16:creationId xmlns:a16="http://schemas.microsoft.com/office/drawing/2014/main" id="{83487372-2B2D-44A7-9DA6-4957234B8AF6}"/>
              </a:ext>
            </a:extLst>
          </p:cNvPr>
          <p:cNvGrpSpPr>
            <a:grpSpLocks/>
          </p:cNvGrpSpPr>
          <p:nvPr/>
        </p:nvGrpSpPr>
        <p:grpSpPr bwMode="auto">
          <a:xfrm>
            <a:off x="6335713" y="3533775"/>
            <a:ext cx="600075" cy="474663"/>
            <a:chOff x="-1987" y="3461"/>
            <a:chExt cx="378" cy="284"/>
          </a:xfrm>
        </p:grpSpPr>
        <p:sp>
          <p:nvSpPr>
            <p:cNvPr id="37960" name="Rectangle 93">
              <a:extLst>
                <a:ext uri="{FF2B5EF4-FFF2-40B4-BE49-F238E27FC236}">
                  <a16:creationId xmlns:a16="http://schemas.microsoft.com/office/drawing/2014/main" id="{2C66325D-D9D5-4981-9BEA-97172C0690B0}"/>
                </a:ext>
              </a:extLst>
            </p:cNvPr>
            <p:cNvSpPr>
              <a:spLocks noChangeArrowheads="1"/>
            </p:cNvSpPr>
            <p:nvPr/>
          </p:nvSpPr>
          <p:spPr bwMode="auto">
            <a:xfrm>
              <a:off x="-1937" y="3465"/>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7961" name="Text Box 94">
              <a:extLst>
                <a:ext uri="{FF2B5EF4-FFF2-40B4-BE49-F238E27FC236}">
                  <a16:creationId xmlns:a16="http://schemas.microsoft.com/office/drawing/2014/main" id="{80FE53EC-98EA-4D05-8FD5-D3EE60BF14A5}"/>
                </a:ext>
              </a:extLst>
            </p:cNvPr>
            <p:cNvSpPr txBox="1">
              <a:spLocks noChangeArrowheads="1"/>
            </p:cNvSpPr>
            <p:nvPr/>
          </p:nvSpPr>
          <p:spPr bwMode="auto">
            <a:xfrm>
              <a:off x="-1987" y="3461"/>
              <a:ext cx="378" cy="2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U</a:t>
              </a:r>
            </a:p>
          </p:txBody>
        </p:sp>
      </p:grpSp>
      <p:grpSp>
        <p:nvGrpSpPr>
          <p:cNvPr id="168037" name="Group 101">
            <a:extLst>
              <a:ext uri="{FF2B5EF4-FFF2-40B4-BE49-F238E27FC236}">
                <a16:creationId xmlns:a16="http://schemas.microsoft.com/office/drawing/2014/main" id="{7AB652C9-B730-48D3-BD91-91CE557CDF84}"/>
              </a:ext>
            </a:extLst>
          </p:cNvPr>
          <p:cNvGrpSpPr>
            <a:grpSpLocks/>
          </p:cNvGrpSpPr>
          <p:nvPr/>
        </p:nvGrpSpPr>
        <p:grpSpPr bwMode="auto">
          <a:xfrm>
            <a:off x="6119813" y="4013200"/>
            <a:ext cx="612775" cy="457200"/>
            <a:chOff x="2359" y="3560"/>
            <a:chExt cx="386" cy="288"/>
          </a:xfrm>
        </p:grpSpPr>
        <p:sp>
          <p:nvSpPr>
            <p:cNvPr id="37958" name="Rectangle 102">
              <a:extLst>
                <a:ext uri="{FF2B5EF4-FFF2-40B4-BE49-F238E27FC236}">
                  <a16:creationId xmlns:a16="http://schemas.microsoft.com/office/drawing/2014/main" id="{DEBA9231-C558-4F19-8305-83DAEC872459}"/>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7959" name="Text Box 103">
              <a:extLst>
                <a:ext uri="{FF2B5EF4-FFF2-40B4-BE49-F238E27FC236}">
                  <a16:creationId xmlns:a16="http://schemas.microsoft.com/office/drawing/2014/main" id="{B0858CFD-7621-4A15-A1C6-EF473B4C405F}"/>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SJ</a:t>
              </a:r>
            </a:p>
          </p:txBody>
        </p:sp>
      </p:grpSp>
      <p:grpSp>
        <p:nvGrpSpPr>
          <p:cNvPr id="168043" name="Group 107">
            <a:extLst>
              <a:ext uri="{FF2B5EF4-FFF2-40B4-BE49-F238E27FC236}">
                <a16:creationId xmlns:a16="http://schemas.microsoft.com/office/drawing/2014/main" id="{BC58A396-FFD6-4ED4-BCEA-9DFBDE0460C8}"/>
              </a:ext>
            </a:extLst>
          </p:cNvPr>
          <p:cNvGrpSpPr>
            <a:grpSpLocks/>
          </p:cNvGrpSpPr>
          <p:nvPr/>
        </p:nvGrpSpPr>
        <p:grpSpPr bwMode="auto">
          <a:xfrm>
            <a:off x="6380163" y="2932113"/>
            <a:ext cx="820737" cy="463550"/>
            <a:chOff x="3800" y="3114"/>
            <a:chExt cx="517" cy="291"/>
          </a:xfrm>
        </p:grpSpPr>
        <p:sp>
          <p:nvSpPr>
            <p:cNvPr id="37956" name="Rectangle 108">
              <a:extLst>
                <a:ext uri="{FF2B5EF4-FFF2-40B4-BE49-F238E27FC236}">
                  <a16:creationId xmlns:a16="http://schemas.microsoft.com/office/drawing/2014/main" id="{1355EDDD-A69A-4948-8882-4036B2BE9DBA}"/>
                </a:ext>
              </a:extLst>
            </p:cNvPr>
            <p:cNvSpPr>
              <a:spLocks noChangeArrowheads="1"/>
            </p:cNvSpPr>
            <p:nvPr/>
          </p:nvSpPr>
          <p:spPr bwMode="auto">
            <a:xfrm>
              <a:off x="3837" y="3114"/>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7957" name="Text Box 109">
              <a:extLst>
                <a:ext uri="{FF2B5EF4-FFF2-40B4-BE49-F238E27FC236}">
                  <a16:creationId xmlns:a16="http://schemas.microsoft.com/office/drawing/2014/main" id="{6152691C-740C-4AB9-AA4D-32F07EF403A1}"/>
                </a:ext>
              </a:extLst>
            </p:cNvPr>
            <p:cNvSpPr txBox="1">
              <a:spLocks noChangeArrowheads="1"/>
            </p:cNvSpPr>
            <p:nvPr/>
          </p:nvSpPr>
          <p:spPr bwMode="auto">
            <a:xfrm>
              <a:off x="3800" y="3114"/>
              <a:ext cx="517"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37943" name="Rectangle 111">
            <a:extLst>
              <a:ext uri="{FF2B5EF4-FFF2-40B4-BE49-F238E27FC236}">
                <a16:creationId xmlns:a16="http://schemas.microsoft.com/office/drawing/2014/main" id="{9F45A177-C39B-4E4E-8073-1AB789953219}"/>
              </a:ext>
            </a:extLst>
          </p:cNvPr>
          <p:cNvSpPr>
            <a:spLocks noChangeArrowheads="1"/>
          </p:cNvSpPr>
          <p:nvPr/>
        </p:nvSpPr>
        <p:spPr bwMode="auto">
          <a:xfrm>
            <a:off x="5486400" y="2924175"/>
            <a:ext cx="552450" cy="1255713"/>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nvGrpSpPr>
          <p:cNvPr id="168025" name="Group 89">
            <a:extLst>
              <a:ext uri="{FF2B5EF4-FFF2-40B4-BE49-F238E27FC236}">
                <a16:creationId xmlns:a16="http://schemas.microsoft.com/office/drawing/2014/main" id="{0F53B7E6-47B8-4330-BC3D-F7999B908C1B}"/>
              </a:ext>
            </a:extLst>
          </p:cNvPr>
          <p:cNvGrpSpPr>
            <a:grpSpLocks/>
          </p:cNvGrpSpPr>
          <p:nvPr/>
        </p:nvGrpSpPr>
        <p:grpSpPr bwMode="auto">
          <a:xfrm>
            <a:off x="5662613" y="4013200"/>
            <a:ext cx="612775" cy="457200"/>
            <a:chOff x="2359" y="3560"/>
            <a:chExt cx="386" cy="288"/>
          </a:xfrm>
        </p:grpSpPr>
        <p:sp>
          <p:nvSpPr>
            <p:cNvPr id="37954" name="Rectangle 90">
              <a:extLst>
                <a:ext uri="{FF2B5EF4-FFF2-40B4-BE49-F238E27FC236}">
                  <a16:creationId xmlns:a16="http://schemas.microsoft.com/office/drawing/2014/main" id="{A827614C-ABE6-4F34-BA3F-DC8D94E952C8}"/>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7955" name="Text Box 91">
              <a:extLst>
                <a:ext uri="{FF2B5EF4-FFF2-40B4-BE49-F238E27FC236}">
                  <a16:creationId xmlns:a16="http://schemas.microsoft.com/office/drawing/2014/main" id="{BF1C4791-A8CF-4407-B1FB-3A103C6CAB12}"/>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dirty="0"/>
                <a:t> L</a:t>
              </a:r>
            </a:p>
          </p:txBody>
        </p:sp>
      </p:grpSp>
      <p:grpSp>
        <p:nvGrpSpPr>
          <p:cNvPr id="168031" name="Group 95">
            <a:extLst>
              <a:ext uri="{FF2B5EF4-FFF2-40B4-BE49-F238E27FC236}">
                <a16:creationId xmlns:a16="http://schemas.microsoft.com/office/drawing/2014/main" id="{4FDFD2CF-35B0-410C-BBB5-B69702AFD647}"/>
              </a:ext>
            </a:extLst>
          </p:cNvPr>
          <p:cNvGrpSpPr>
            <a:grpSpLocks/>
          </p:cNvGrpSpPr>
          <p:nvPr/>
        </p:nvGrpSpPr>
        <p:grpSpPr bwMode="auto">
          <a:xfrm>
            <a:off x="5441950" y="3044825"/>
            <a:ext cx="695325" cy="471488"/>
            <a:chOff x="598" y="1763"/>
            <a:chExt cx="438" cy="297"/>
          </a:xfrm>
        </p:grpSpPr>
        <p:sp>
          <p:nvSpPr>
            <p:cNvPr id="37952" name="Rectangle 96">
              <a:extLst>
                <a:ext uri="{FF2B5EF4-FFF2-40B4-BE49-F238E27FC236}">
                  <a16:creationId xmlns:a16="http://schemas.microsoft.com/office/drawing/2014/main" id="{B654247F-102A-49AA-B5D8-865BA2650D90}"/>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7953" name="Text Box 97">
              <a:extLst>
                <a:ext uri="{FF2B5EF4-FFF2-40B4-BE49-F238E27FC236}">
                  <a16:creationId xmlns:a16="http://schemas.microsoft.com/office/drawing/2014/main" id="{4198570C-7B63-4F53-89EE-6F347D786967}"/>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  </a:t>
              </a:r>
            </a:p>
          </p:txBody>
        </p:sp>
      </p:grpSp>
      <p:grpSp>
        <p:nvGrpSpPr>
          <p:cNvPr id="168034" name="Group 98">
            <a:extLst>
              <a:ext uri="{FF2B5EF4-FFF2-40B4-BE49-F238E27FC236}">
                <a16:creationId xmlns:a16="http://schemas.microsoft.com/office/drawing/2014/main" id="{27841719-E315-41AB-8FB6-7B0C5DA9CD16}"/>
              </a:ext>
            </a:extLst>
          </p:cNvPr>
          <p:cNvGrpSpPr>
            <a:grpSpLocks/>
          </p:cNvGrpSpPr>
          <p:nvPr/>
        </p:nvGrpSpPr>
        <p:grpSpPr bwMode="auto">
          <a:xfrm>
            <a:off x="5462588" y="3521075"/>
            <a:ext cx="442912" cy="471488"/>
            <a:chOff x="3796" y="2871"/>
            <a:chExt cx="279" cy="297"/>
          </a:xfrm>
        </p:grpSpPr>
        <p:sp>
          <p:nvSpPr>
            <p:cNvPr id="37950" name="Rectangle 99">
              <a:extLst>
                <a:ext uri="{FF2B5EF4-FFF2-40B4-BE49-F238E27FC236}">
                  <a16:creationId xmlns:a16="http://schemas.microsoft.com/office/drawing/2014/main" id="{C706C7AC-211A-4532-B8CA-B6BD03EE9D43}"/>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7951" name="Text Box 100">
              <a:extLst>
                <a:ext uri="{FF2B5EF4-FFF2-40B4-BE49-F238E27FC236}">
                  <a16:creationId xmlns:a16="http://schemas.microsoft.com/office/drawing/2014/main" id="{74FFD54E-CF74-4568-9AEF-930CBE9D639C}"/>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168040" name="Group 104">
            <a:extLst>
              <a:ext uri="{FF2B5EF4-FFF2-40B4-BE49-F238E27FC236}">
                <a16:creationId xmlns:a16="http://schemas.microsoft.com/office/drawing/2014/main" id="{5D58C91B-262A-4D72-AA0F-2C2A89DD9761}"/>
              </a:ext>
            </a:extLst>
          </p:cNvPr>
          <p:cNvGrpSpPr>
            <a:grpSpLocks/>
          </p:cNvGrpSpPr>
          <p:nvPr/>
        </p:nvGrpSpPr>
        <p:grpSpPr bwMode="auto">
          <a:xfrm>
            <a:off x="5865813" y="2794000"/>
            <a:ext cx="612775" cy="457200"/>
            <a:chOff x="2359" y="3560"/>
            <a:chExt cx="386" cy="288"/>
          </a:xfrm>
        </p:grpSpPr>
        <p:sp>
          <p:nvSpPr>
            <p:cNvPr id="37948" name="Rectangle 105">
              <a:extLst>
                <a:ext uri="{FF2B5EF4-FFF2-40B4-BE49-F238E27FC236}">
                  <a16:creationId xmlns:a16="http://schemas.microsoft.com/office/drawing/2014/main" id="{2E16BA39-5899-4DAC-B9B4-1C1FC8A67312}"/>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37949" name="Text Box 106">
              <a:extLst>
                <a:ext uri="{FF2B5EF4-FFF2-40B4-BE49-F238E27FC236}">
                  <a16:creationId xmlns:a16="http://schemas.microsoft.com/office/drawing/2014/main" id="{60031315-F547-4EF7-864B-37B3DCA9E042}"/>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FJ</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4" presetClass="path" presetSubtype="0" accel="50000" decel="50000" fill="hold" nodeType="afterEffect">
                                  <p:stCondLst>
                                    <p:cond delay="3000"/>
                                  </p:stCondLst>
                                  <p:childTnLst>
                                    <p:animMotion origin="layout" path="M 0.0231 0.06158 L 0.03334 -0.21435 " pathEditMode="relative" rAng="0" ptsTypes="AA">
                                      <p:cBhvr>
                                        <p:cTn id="6" dur="6000" fill="hold"/>
                                        <p:tgtEl>
                                          <p:spTgt spid="168043"/>
                                        </p:tgtEl>
                                        <p:attrNameLst>
                                          <p:attrName>ppt_x</p:attrName>
                                          <p:attrName>ppt_y</p:attrName>
                                        </p:attrNameLst>
                                      </p:cBhvr>
                                      <p:rCtr x="503" y="-13796"/>
                                    </p:animMotion>
                                  </p:childTnLst>
                                </p:cTn>
                              </p:par>
                              <p:par>
                                <p:cTn id="7" presetID="35" presetClass="path" presetSubtype="0" accel="50000" decel="50000" fill="hold" nodeType="withEffect">
                                  <p:stCondLst>
                                    <p:cond delay="0"/>
                                  </p:stCondLst>
                                  <p:childTnLst>
                                    <p:animMotion origin="layout" path="M 2.22222E-6 4.81481E-6 L -0.39775 -0.00417 " pathEditMode="relative" rAng="0" ptsTypes="AA">
                                      <p:cBhvr>
                                        <p:cTn id="8" dur="5000" fill="hold"/>
                                        <p:tgtEl>
                                          <p:spTgt spid="168034"/>
                                        </p:tgtEl>
                                        <p:attrNameLst>
                                          <p:attrName>ppt_x</p:attrName>
                                          <p:attrName>ppt_y</p:attrName>
                                        </p:attrNameLst>
                                      </p:cBhvr>
                                      <p:rCtr x="-19896" y="-208"/>
                                    </p:animMotion>
                                  </p:childTnLst>
                                </p:cTn>
                              </p:par>
                              <p:par>
                                <p:cTn id="9" presetID="35" presetClass="path" presetSubtype="0" accel="50000" decel="50000" fill="hold" nodeType="withEffect">
                                  <p:stCondLst>
                                    <p:cond delay="0"/>
                                  </p:stCondLst>
                                  <p:childTnLst>
                                    <p:animMotion origin="layout" path="M 2.22222E-6 1.48148E-6 L -0.43229 0.28472 " pathEditMode="relative" rAng="0" ptsTypes="AA">
                                      <p:cBhvr>
                                        <p:cTn id="10" dur="5000" fill="hold"/>
                                        <p:tgtEl>
                                          <p:spTgt spid="168025"/>
                                        </p:tgtEl>
                                        <p:attrNameLst>
                                          <p:attrName>ppt_x</p:attrName>
                                          <p:attrName>ppt_y</p:attrName>
                                        </p:attrNameLst>
                                      </p:cBhvr>
                                      <p:rCtr x="-21615" y="14236"/>
                                    </p:animMotion>
                                  </p:childTnLst>
                                </p:cTn>
                              </p:par>
                              <p:par>
                                <p:cTn id="11" presetID="35" presetClass="path" presetSubtype="0" accel="50000" decel="50000" fill="hold" nodeType="withEffect">
                                  <p:stCondLst>
                                    <p:cond delay="0"/>
                                  </p:stCondLst>
                                  <p:childTnLst>
                                    <p:animMotion origin="layout" path="M 2.77778E-7 1.14041E-6 L -0.40816 -0.25168 " pathEditMode="relative" rAng="0" ptsTypes="AA">
                                      <p:cBhvr>
                                        <p:cTn id="12" dur="5000" fill="hold"/>
                                        <p:tgtEl>
                                          <p:spTgt spid="168031"/>
                                        </p:tgtEl>
                                        <p:attrNameLst>
                                          <p:attrName>ppt_x</p:attrName>
                                          <p:attrName>ppt_y</p:attrName>
                                        </p:attrNameLst>
                                      </p:cBhvr>
                                      <p:rCtr x="-20417" y="-12584"/>
                                    </p:animMotion>
                                  </p:childTnLst>
                                </p:cTn>
                              </p:par>
                              <p:par>
                                <p:cTn id="13" presetID="64" presetClass="path" presetSubtype="0" accel="50000" decel="50000" fill="hold" nodeType="withEffect">
                                  <p:stCondLst>
                                    <p:cond delay="0"/>
                                  </p:stCondLst>
                                  <p:childTnLst>
                                    <p:animMotion origin="layout" path="M 1.11022E-16 -7.40741E-7 L -0.00278 -0.1956 " pathEditMode="relative" rAng="0" ptsTypes="AA">
                                      <p:cBhvr>
                                        <p:cTn id="14" dur="5000" fill="hold"/>
                                        <p:tgtEl>
                                          <p:spTgt spid="168040"/>
                                        </p:tgtEl>
                                        <p:attrNameLst>
                                          <p:attrName>ppt_x</p:attrName>
                                          <p:attrName>ppt_y</p:attrName>
                                        </p:attrNameLst>
                                      </p:cBhvr>
                                      <p:rCtr x="-139" y="-9792"/>
                                    </p:animMotion>
                                  </p:childTnLst>
                                </p:cTn>
                              </p:par>
                              <p:par>
                                <p:cTn id="15" presetID="42" presetClass="path" presetSubtype="0" accel="50000" decel="50000" fill="hold" nodeType="withEffect">
                                  <p:stCondLst>
                                    <p:cond delay="0"/>
                                  </p:stCondLst>
                                  <p:childTnLst>
                                    <p:animMotion origin="layout" path="M 2.22222E-6 1.48148E-6 L -0.0309 0.26643 " pathEditMode="relative" rAng="0" ptsTypes="AA">
                                      <p:cBhvr>
                                        <p:cTn id="16" dur="5000" fill="hold"/>
                                        <p:tgtEl>
                                          <p:spTgt spid="168037"/>
                                        </p:tgtEl>
                                        <p:attrNameLst>
                                          <p:attrName>ppt_x</p:attrName>
                                          <p:attrName>ppt_y</p:attrName>
                                        </p:attrNameLst>
                                      </p:cBhvr>
                                      <p:rCtr x="-1545" y="13310"/>
                                    </p:animMotion>
                                  </p:childTnLst>
                                </p:cTn>
                              </p:par>
                              <p:par>
                                <p:cTn id="17" presetID="42" presetClass="path" presetSubtype="0" accel="50000" decel="50000" fill="hold" nodeType="withEffect">
                                  <p:stCondLst>
                                    <p:cond delay="0"/>
                                  </p:stCondLst>
                                  <p:childTnLst>
                                    <p:animMotion origin="layout" path="M -4.44444E-6 1.48148E-6 L 0.04532 0.33773 " pathEditMode="relative" rAng="0" ptsTypes="AA">
                                      <p:cBhvr>
                                        <p:cTn id="18" dur="5000" fill="hold"/>
                                        <p:tgtEl>
                                          <p:spTgt spid="168028"/>
                                        </p:tgtEl>
                                        <p:attrNameLst>
                                          <p:attrName>ppt_x</p:attrName>
                                          <p:attrName>ppt_y</p:attrName>
                                        </p:attrNameLst>
                                      </p:cBhvr>
                                      <p:rCtr x="2257" y="16875"/>
                                    </p:animMotion>
                                  </p:childTnLst>
                                </p:cTn>
                              </p:par>
                            </p:childTnLst>
                          </p:cTn>
                        </p:par>
                        <p:par>
                          <p:cTn id="19" fill="hold" nodeType="afterGroup">
                            <p:stCondLst>
                              <p:cond delay="9000"/>
                            </p:stCondLst>
                            <p:childTnLst>
                              <p:par>
                                <p:cTn id="20" presetID="9" presetClass="entr" presetSubtype="0" fill="hold" nodeType="afterEffect">
                                  <p:stCondLst>
                                    <p:cond delay="0"/>
                                  </p:stCondLst>
                                  <p:childTnLst>
                                    <p:set>
                                      <p:cBhvr>
                                        <p:cTn id="21" dur="1" fill="hold">
                                          <p:stCondLst>
                                            <p:cond delay="0"/>
                                          </p:stCondLst>
                                        </p:cTn>
                                        <p:tgtEl>
                                          <p:spTgt spid="168020"/>
                                        </p:tgtEl>
                                        <p:attrNameLst>
                                          <p:attrName>style.visibility</p:attrName>
                                        </p:attrNameLst>
                                      </p:cBhvr>
                                      <p:to>
                                        <p:strVal val="visible"/>
                                      </p:to>
                                    </p:set>
                                    <p:animEffect transition="in" filter="dissolve">
                                      <p:cBhvr>
                                        <p:cTn id="22" dur="2000"/>
                                        <p:tgtEl>
                                          <p:spTgt spid="1680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7263EAB9-F456-41D7-9824-277A2403C07D}"/>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1987" name="Line 3">
            <a:extLst>
              <a:ext uri="{FF2B5EF4-FFF2-40B4-BE49-F238E27FC236}">
                <a16:creationId xmlns:a16="http://schemas.microsoft.com/office/drawing/2014/main" id="{BB0B72F6-546E-469A-A837-7B7B58B61CDD}"/>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9988" name="Text Box 4">
            <a:extLst>
              <a:ext uri="{FF2B5EF4-FFF2-40B4-BE49-F238E27FC236}">
                <a16:creationId xmlns:a16="http://schemas.microsoft.com/office/drawing/2014/main" id="{A9DE4DA8-3F85-43AF-AB21-4C75DBBF8775}"/>
              </a:ext>
            </a:extLst>
          </p:cNvPr>
          <p:cNvSpPr txBox="1">
            <a:spLocks noChangeArrowheads="1"/>
          </p:cNvSpPr>
          <p:nvPr/>
        </p:nvSpPr>
        <p:spPr bwMode="auto">
          <a:xfrm>
            <a:off x="2632075" y="1003300"/>
            <a:ext cx="2260600"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Proper Positioning</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41989" name="Rectangle 5">
            <a:extLst>
              <a:ext uri="{FF2B5EF4-FFF2-40B4-BE49-F238E27FC236}">
                <a16:creationId xmlns:a16="http://schemas.microsoft.com/office/drawing/2014/main" id="{10052035-A596-4689-902E-6B50BF199626}"/>
              </a:ext>
            </a:extLst>
          </p:cNvPr>
          <p:cNvSpPr>
            <a:spLocks noChangeArrowheads="1"/>
          </p:cNvSpPr>
          <p:nvPr/>
        </p:nvSpPr>
        <p:spPr bwMode="auto">
          <a:xfrm>
            <a:off x="733425" y="1933575"/>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41990" name="Line 6">
            <a:extLst>
              <a:ext uri="{FF2B5EF4-FFF2-40B4-BE49-F238E27FC236}">
                <a16:creationId xmlns:a16="http://schemas.microsoft.com/office/drawing/2014/main" id="{B64565C1-0741-43DF-A941-BD660576B31B}"/>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91" name="Line 7">
            <a:extLst>
              <a:ext uri="{FF2B5EF4-FFF2-40B4-BE49-F238E27FC236}">
                <a16:creationId xmlns:a16="http://schemas.microsoft.com/office/drawing/2014/main" id="{D6148A71-780B-4092-BBE3-234347E08D3C}"/>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92" name="Line 8">
            <a:extLst>
              <a:ext uri="{FF2B5EF4-FFF2-40B4-BE49-F238E27FC236}">
                <a16:creationId xmlns:a16="http://schemas.microsoft.com/office/drawing/2014/main" id="{AD70850E-F9DC-4686-BD38-1F57685F2ECE}"/>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93" name="Line 9">
            <a:extLst>
              <a:ext uri="{FF2B5EF4-FFF2-40B4-BE49-F238E27FC236}">
                <a16:creationId xmlns:a16="http://schemas.microsoft.com/office/drawing/2014/main" id="{EFEBA950-0A7F-4C36-B03C-6F5493A9C39C}"/>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94" name="Rectangle 10">
            <a:extLst>
              <a:ext uri="{FF2B5EF4-FFF2-40B4-BE49-F238E27FC236}">
                <a16:creationId xmlns:a16="http://schemas.microsoft.com/office/drawing/2014/main" id="{7CB73404-EDA0-431D-B20F-3074971B5529}"/>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1995" name="Rectangle 11">
            <a:extLst>
              <a:ext uri="{FF2B5EF4-FFF2-40B4-BE49-F238E27FC236}">
                <a16:creationId xmlns:a16="http://schemas.microsoft.com/office/drawing/2014/main" id="{78E8E05B-B7C9-4AF7-A658-9BC42AD03B59}"/>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1996" name="Rectangle 12">
            <a:extLst>
              <a:ext uri="{FF2B5EF4-FFF2-40B4-BE49-F238E27FC236}">
                <a16:creationId xmlns:a16="http://schemas.microsoft.com/office/drawing/2014/main" id="{56BE1150-7BB9-431C-96BC-5EF3C6848D42}"/>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1997" name="Rectangle 13">
            <a:extLst>
              <a:ext uri="{FF2B5EF4-FFF2-40B4-BE49-F238E27FC236}">
                <a16:creationId xmlns:a16="http://schemas.microsoft.com/office/drawing/2014/main" id="{E4A0F656-C04F-4F49-92D3-E9EC21B5C5B0}"/>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1998" name="Line 14">
            <a:extLst>
              <a:ext uri="{FF2B5EF4-FFF2-40B4-BE49-F238E27FC236}">
                <a16:creationId xmlns:a16="http://schemas.microsoft.com/office/drawing/2014/main" id="{B100A03C-9680-4042-AEE9-A1530F60544F}"/>
              </a:ext>
            </a:extLst>
          </p:cNvPr>
          <p:cNvSpPr>
            <a:spLocks noChangeShapeType="1"/>
          </p:cNvSpPr>
          <p:nvPr/>
        </p:nvSpPr>
        <p:spPr bwMode="auto">
          <a:xfrm>
            <a:off x="5292725" y="1944688"/>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999" name="Line 15">
            <a:extLst>
              <a:ext uri="{FF2B5EF4-FFF2-40B4-BE49-F238E27FC236}">
                <a16:creationId xmlns:a16="http://schemas.microsoft.com/office/drawing/2014/main" id="{2F9FC204-8C54-4BF9-9078-ED1B64922FA5}"/>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00" name="Line 16">
            <a:extLst>
              <a:ext uri="{FF2B5EF4-FFF2-40B4-BE49-F238E27FC236}">
                <a16:creationId xmlns:a16="http://schemas.microsoft.com/office/drawing/2014/main" id="{9925B0DA-DF3C-4DC8-B31D-BB9BC3248457}"/>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0001" name="Text Box 17">
            <a:extLst>
              <a:ext uri="{FF2B5EF4-FFF2-40B4-BE49-F238E27FC236}">
                <a16:creationId xmlns:a16="http://schemas.microsoft.com/office/drawing/2014/main" id="{9809A0AD-7108-4176-BCC0-52DB2545B731}"/>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Press Box</a:t>
            </a:r>
          </a:p>
        </p:txBody>
      </p:sp>
      <p:sp>
        <p:nvSpPr>
          <p:cNvPr id="170002" name="Text Box 18">
            <a:extLst>
              <a:ext uri="{FF2B5EF4-FFF2-40B4-BE49-F238E27FC236}">
                <a16:creationId xmlns:a16="http://schemas.microsoft.com/office/drawing/2014/main" id="{77A5D2F8-605C-4246-AC06-EC58ACC17DA7}"/>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1 0</a:t>
            </a:r>
          </a:p>
        </p:txBody>
      </p:sp>
      <p:sp>
        <p:nvSpPr>
          <p:cNvPr id="170003" name="Text Box 19">
            <a:extLst>
              <a:ext uri="{FF2B5EF4-FFF2-40B4-BE49-F238E27FC236}">
                <a16:creationId xmlns:a16="http://schemas.microsoft.com/office/drawing/2014/main" id="{B644399A-1DCB-4CE2-84BC-B387F0855C30}"/>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2 0</a:t>
            </a:r>
          </a:p>
        </p:txBody>
      </p:sp>
      <p:sp>
        <p:nvSpPr>
          <p:cNvPr id="170004" name="Text Box 20">
            <a:extLst>
              <a:ext uri="{FF2B5EF4-FFF2-40B4-BE49-F238E27FC236}">
                <a16:creationId xmlns:a16="http://schemas.microsoft.com/office/drawing/2014/main" id="{BB075729-2299-4F25-873A-2D968B6DF48C}"/>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3 0</a:t>
            </a:r>
          </a:p>
        </p:txBody>
      </p:sp>
      <p:sp>
        <p:nvSpPr>
          <p:cNvPr id="170005" name="Text Box 21">
            <a:extLst>
              <a:ext uri="{FF2B5EF4-FFF2-40B4-BE49-F238E27FC236}">
                <a16:creationId xmlns:a16="http://schemas.microsoft.com/office/drawing/2014/main" id="{40CBA9E8-274D-4E13-9CBB-5F851E8E2783}"/>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4 0</a:t>
            </a:r>
          </a:p>
        </p:txBody>
      </p:sp>
      <p:sp>
        <p:nvSpPr>
          <p:cNvPr id="170006" name="Text Box 22">
            <a:extLst>
              <a:ext uri="{FF2B5EF4-FFF2-40B4-BE49-F238E27FC236}">
                <a16:creationId xmlns:a16="http://schemas.microsoft.com/office/drawing/2014/main" id="{62A1472E-FE6A-40BF-AF00-51B07915A643}"/>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5 0</a:t>
            </a:r>
          </a:p>
        </p:txBody>
      </p:sp>
      <p:sp>
        <p:nvSpPr>
          <p:cNvPr id="170007" name="Text Box 23">
            <a:extLst>
              <a:ext uri="{FF2B5EF4-FFF2-40B4-BE49-F238E27FC236}">
                <a16:creationId xmlns:a16="http://schemas.microsoft.com/office/drawing/2014/main" id="{867BBC05-0343-4B4B-A6CD-E57369992A80}"/>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4 0</a:t>
            </a:r>
          </a:p>
        </p:txBody>
      </p:sp>
      <p:sp>
        <p:nvSpPr>
          <p:cNvPr id="42008" name="Line 24">
            <a:extLst>
              <a:ext uri="{FF2B5EF4-FFF2-40B4-BE49-F238E27FC236}">
                <a16:creationId xmlns:a16="http://schemas.microsoft.com/office/drawing/2014/main" id="{AB5A82FB-105C-4309-B2CA-D3CB3335C5CC}"/>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09" name="Rectangle 25">
            <a:extLst>
              <a:ext uri="{FF2B5EF4-FFF2-40B4-BE49-F238E27FC236}">
                <a16:creationId xmlns:a16="http://schemas.microsoft.com/office/drawing/2014/main" id="{5BCADEA0-977E-4438-845D-8A284F1E8B99}"/>
              </a:ext>
            </a:extLst>
          </p:cNvPr>
          <p:cNvSpPr>
            <a:spLocks noChangeArrowheads="1"/>
          </p:cNvSpPr>
          <p:nvPr/>
        </p:nvSpPr>
        <p:spPr bwMode="auto">
          <a:xfrm>
            <a:off x="4076700" y="5829300"/>
            <a:ext cx="38735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2010" name="Line 26">
            <a:extLst>
              <a:ext uri="{FF2B5EF4-FFF2-40B4-BE49-F238E27FC236}">
                <a16:creationId xmlns:a16="http://schemas.microsoft.com/office/drawing/2014/main" id="{8090B855-0ADC-429E-9C12-FA7337963C26}"/>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11" name="Line 27">
            <a:extLst>
              <a:ext uri="{FF2B5EF4-FFF2-40B4-BE49-F238E27FC236}">
                <a16:creationId xmlns:a16="http://schemas.microsoft.com/office/drawing/2014/main" id="{95269170-B1BC-41DD-A0CC-D1B7CF63C8F6}"/>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12" name="Line 28">
            <a:extLst>
              <a:ext uri="{FF2B5EF4-FFF2-40B4-BE49-F238E27FC236}">
                <a16:creationId xmlns:a16="http://schemas.microsoft.com/office/drawing/2014/main" id="{D5E827EB-64C7-45F7-A466-3E1E13D6645B}"/>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13" name="Line 29">
            <a:extLst>
              <a:ext uri="{FF2B5EF4-FFF2-40B4-BE49-F238E27FC236}">
                <a16:creationId xmlns:a16="http://schemas.microsoft.com/office/drawing/2014/main" id="{157B3DFD-A83F-4DAC-AC83-6C2BBE5806F7}"/>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14" name="Line 30">
            <a:extLst>
              <a:ext uri="{FF2B5EF4-FFF2-40B4-BE49-F238E27FC236}">
                <a16:creationId xmlns:a16="http://schemas.microsoft.com/office/drawing/2014/main" id="{13A51C72-2F84-4D02-8B49-609C26A25272}"/>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15" name="Line 31">
            <a:extLst>
              <a:ext uri="{FF2B5EF4-FFF2-40B4-BE49-F238E27FC236}">
                <a16:creationId xmlns:a16="http://schemas.microsoft.com/office/drawing/2014/main" id="{BAD1D03E-5567-43E3-B5D3-75620F3DE1AC}"/>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16" name="Line 32">
            <a:extLst>
              <a:ext uri="{FF2B5EF4-FFF2-40B4-BE49-F238E27FC236}">
                <a16:creationId xmlns:a16="http://schemas.microsoft.com/office/drawing/2014/main" id="{C2D7E44C-3273-4DD3-A0AE-7CDC665DE611}"/>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17" name="Line 33">
            <a:extLst>
              <a:ext uri="{FF2B5EF4-FFF2-40B4-BE49-F238E27FC236}">
                <a16:creationId xmlns:a16="http://schemas.microsoft.com/office/drawing/2014/main" id="{90B1C72D-6F8E-49A9-B763-C213C251D67A}"/>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18" name="Line 34">
            <a:extLst>
              <a:ext uri="{FF2B5EF4-FFF2-40B4-BE49-F238E27FC236}">
                <a16:creationId xmlns:a16="http://schemas.microsoft.com/office/drawing/2014/main" id="{05B458A0-8A01-47E3-99F8-E8137304976A}"/>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19" name="Line 35">
            <a:extLst>
              <a:ext uri="{FF2B5EF4-FFF2-40B4-BE49-F238E27FC236}">
                <a16:creationId xmlns:a16="http://schemas.microsoft.com/office/drawing/2014/main" id="{E752C079-0A6C-4B5D-9E8F-0E7113B9C895}"/>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20" name="Line 36">
            <a:extLst>
              <a:ext uri="{FF2B5EF4-FFF2-40B4-BE49-F238E27FC236}">
                <a16:creationId xmlns:a16="http://schemas.microsoft.com/office/drawing/2014/main" id="{5EFF5405-AB43-4BE1-A1A1-3A9BEA9AA671}"/>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21" name="Line 37">
            <a:extLst>
              <a:ext uri="{FF2B5EF4-FFF2-40B4-BE49-F238E27FC236}">
                <a16:creationId xmlns:a16="http://schemas.microsoft.com/office/drawing/2014/main" id="{8A486114-4ADF-44EA-9D71-2B416D9B793A}"/>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0022" name="Text Box 38">
            <a:extLst>
              <a:ext uri="{FF2B5EF4-FFF2-40B4-BE49-F238E27FC236}">
                <a16:creationId xmlns:a16="http://schemas.microsoft.com/office/drawing/2014/main" id="{31E21C74-8E31-4CCC-ACEE-70D189AE9EB6}"/>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70023" name="Text Box 39">
            <a:extLst>
              <a:ext uri="{FF2B5EF4-FFF2-40B4-BE49-F238E27FC236}">
                <a16:creationId xmlns:a16="http://schemas.microsoft.com/office/drawing/2014/main" id="{EF822C7A-CDF7-48FF-9028-ECFE689EAB9C}"/>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70024" name="Text Box 40">
            <a:extLst>
              <a:ext uri="{FF2B5EF4-FFF2-40B4-BE49-F238E27FC236}">
                <a16:creationId xmlns:a16="http://schemas.microsoft.com/office/drawing/2014/main" id="{A39EAEF2-7CBF-4707-A432-CD0AA42E3055}"/>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70025" name="Text Box 41">
            <a:extLst>
              <a:ext uri="{FF2B5EF4-FFF2-40B4-BE49-F238E27FC236}">
                <a16:creationId xmlns:a16="http://schemas.microsoft.com/office/drawing/2014/main" id="{6D110391-7938-4DAC-B527-914EA33C2EE3}"/>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70026" name="Text Box 42">
            <a:extLst>
              <a:ext uri="{FF2B5EF4-FFF2-40B4-BE49-F238E27FC236}">
                <a16:creationId xmlns:a16="http://schemas.microsoft.com/office/drawing/2014/main" id="{7CC5875B-133B-4DAE-A294-DD1C4FFC4557}"/>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grpSp>
        <p:nvGrpSpPr>
          <p:cNvPr id="42027" name="Group 43">
            <a:extLst>
              <a:ext uri="{FF2B5EF4-FFF2-40B4-BE49-F238E27FC236}">
                <a16:creationId xmlns:a16="http://schemas.microsoft.com/office/drawing/2014/main" id="{A9F82B8C-367B-45F5-B57E-07E1133780E6}"/>
              </a:ext>
            </a:extLst>
          </p:cNvPr>
          <p:cNvGrpSpPr>
            <a:grpSpLocks/>
          </p:cNvGrpSpPr>
          <p:nvPr/>
        </p:nvGrpSpPr>
        <p:grpSpPr bwMode="auto">
          <a:xfrm>
            <a:off x="2984500" y="6045200"/>
            <a:ext cx="647700" cy="215900"/>
            <a:chOff x="1880" y="3808"/>
            <a:chExt cx="408" cy="136"/>
          </a:xfrm>
        </p:grpSpPr>
        <p:sp>
          <p:nvSpPr>
            <p:cNvPr id="42113" name="Oval 44">
              <a:extLst>
                <a:ext uri="{FF2B5EF4-FFF2-40B4-BE49-F238E27FC236}">
                  <a16:creationId xmlns:a16="http://schemas.microsoft.com/office/drawing/2014/main" id="{195B860E-00A0-497D-9A38-E3669521A4CD}"/>
                </a:ext>
              </a:extLst>
            </p:cNvPr>
            <p:cNvSpPr>
              <a:spLocks noChangeArrowheads="1"/>
            </p:cNvSpPr>
            <p:nvPr/>
          </p:nvSpPr>
          <p:spPr bwMode="auto">
            <a:xfrm>
              <a:off x="1880" y="3808"/>
              <a:ext cx="128" cy="136"/>
            </a:xfrm>
            <a:prstGeom prst="ellipse">
              <a:avLst/>
            </a:prstGeom>
            <a:blipFill dpi="0" rotWithShape="0">
              <a:blip r:embed="rId3"/>
              <a:srcRect/>
              <a:tile tx="0" ty="0" sx="100000" sy="100000" flip="none" algn="tl"/>
            </a:blipFill>
            <a:ln w="12700"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2114" name="Oval 45">
              <a:extLst>
                <a:ext uri="{FF2B5EF4-FFF2-40B4-BE49-F238E27FC236}">
                  <a16:creationId xmlns:a16="http://schemas.microsoft.com/office/drawing/2014/main" id="{6C0B48F9-B333-4FAB-927E-C55E2E0E3610}"/>
                </a:ext>
              </a:extLst>
            </p:cNvPr>
            <p:cNvSpPr>
              <a:spLocks noChangeArrowheads="1"/>
            </p:cNvSpPr>
            <p:nvPr/>
          </p:nvSpPr>
          <p:spPr bwMode="auto">
            <a:xfrm>
              <a:off x="2024" y="3808"/>
              <a:ext cx="128" cy="136"/>
            </a:xfrm>
            <a:prstGeom prst="ellipse">
              <a:avLst/>
            </a:prstGeom>
            <a:blipFill dpi="0" rotWithShape="0">
              <a:blip r:embed="rId3"/>
              <a:srcRect/>
              <a:tile tx="0" ty="0" sx="100000" sy="100000" flip="none" algn="tl"/>
            </a:blipFill>
            <a:ln w="12700"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2115" name="Oval 46">
              <a:extLst>
                <a:ext uri="{FF2B5EF4-FFF2-40B4-BE49-F238E27FC236}">
                  <a16:creationId xmlns:a16="http://schemas.microsoft.com/office/drawing/2014/main" id="{4A703657-8ADD-40B9-8F89-199C5DCE82CE}"/>
                </a:ext>
              </a:extLst>
            </p:cNvPr>
            <p:cNvSpPr>
              <a:spLocks noChangeArrowheads="1"/>
            </p:cNvSpPr>
            <p:nvPr/>
          </p:nvSpPr>
          <p:spPr bwMode="auto">
            <a:xfrm>
              <a:off x="2160" y="3808"/>
              <a:ext cx="128" cy="136"/>
            </a:xfrm>
            <a:prstGeom prst="ellipse">
              <a:avLst/>
            </a:prstGeom>
            <a:blipFill dpi="0" rotWithShape="0">
              <a:blip r:embed="rId3"/>
              <a:srcRect/>
              <a:tile tx="0" ty="0" sx="100000" sy="100000" flip="none" algn="tl"/>
            </a:blipFill>
            <a:ln w="12700"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170031" name="Group 47">
            <a:extLst>
              <a:ext uri="{FF2B5EF4-FFF2-40B4-BE49-F238E27FC236}">
                <a16:creationId xmlns:a16="http://schemas.microsoft.com/office/drawing/2014/main" id="{F722F21C-75E1-4BDB-BF3A-613EB454BAF1}"/>
              </a:ext>
            </a:extLst>
          </p:cNvPr>
          <p:cNvGrpSpPr>
            <a:grpSpLocks/>
          </p:cNvGrpSpPr>
          <p:nvPr/>
        </p:nvGrpSpPr>
        <p:grpSpPr bwMode="auto">
          <a:xfrm>
            <a:off x="6921500" y="3630613"/>
            <a:ext cx="387350" cy="228600"/>
            <a:chOff x="4240" y="2392"/>
            <a:chExt cx="244" cy="144"/>
          </a:xfrm>
        </p:grpSpPr>
        <p:sp>
          <p:nvSpPr>
            <p:cNvPr id="42107" name="AutoShape 48">
              <a:extLst>
                <a:ext uri="{FF2B5EF4-FFF2-40B4-BE49-F238E27FC236}">
                  <a16:creationId xmlns:a16="http://schemas.microsoft.com/office/drawing/2014/main" id="{0D657FB1-F977-4C71-AA8B-48D0C7A46539}"/>
                </a:ext>
              </a:extLst>
            </p:cNvPr>
            <p:cNvSpPr>
              <a:spLocks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2108" name="Line 49">
              <a:extLst>
                <a:ext uri="{FF2B5EF4-FFF2-40B4-BE49-F238E27FC236}">
                  <a16:creationId xmlns:a16="http://schemas.microsoft.com/office/drawing/2014/main" id="{F42E4084-3299-492F-AA53-B019C7761055}"/>
                </a:ext>
              </a:extLst>
            </p:cNvPr>
            <p:cNvSpPr>
              <a:spLocks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09" name="Line 50">
              <a:extLst>
                <a:ext uri="{FF2B5EF4-FFF2-40B4-BE49-F238E27FC236}">
                  <a16:creationId xmlns:a16="http://schemas.microsoft.com/office/drawing/2014/main" id="{13033ABC-C90B-4D5B-8F20-098A2E424405}"/>
                </a:ext>
              </a:extLst>
            </p:cNvPr>
            <p:cNvSpPr>
              <a:spLocks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10" name="Line 51">
              <a:extLst>
                <a:ext uri="{FF2B5EF4-FFF2-40B4-BE49-F238E27FC236}">
                  <a16:creationId xmlns:a16="http://schemas.microsoft.com/office/drawing/2014/main" id="{7BE1081A-3E46-4DDD-A8E3-FC94392D37F4}"/>
                </a:ext>
              </a:extLst>
            </p:cNvPr>
            <p:cNvSpPr>
              <a:spLocks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11" name="Line 52">
              <a:extLst>
                <a:ext uri="{FF2B5EF4-FFF2-40B4-BE49-F238E27FC236}">
                  <a16:creationId xmlns:a16="http://schemas.microsoft.com/office/drawing/2014/main" id="{F471ECFE-94A9-447E-8F79-CEE8E97AA1CC}"/>
                </a:ext>
              </a:extLst>
            </p:cNvPr>
            <p:cNvSpPr>
              <a:spLocks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12" name="Line 53">
              <a:extLst>
                <a:ext uri="{FF2B5EF4-FFF2-40B4-BE49-F238E27FC236}">
                  <a16:creationId xmlns:a16="http://schemas.microsoft.com/office/drawing/2014/main" id="{2142448D-9A11-4143-8C57-BD788A4A3170}"/>
                </a:ext>
              </a:extLst>
            </p:cNvPr>
            <p:cNvSpPr>
              <a:spLocks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42029" name="Group 54">
            <a:extLst>
              <a:ext uri="{FF2B5EF4-FFF2-40B4-BE49-F238E27FC236}">
                <a16:creationId xmlns:a16="http://schemas.microsoft.com/office/drawing/2014/main" id="{F7C2945E-5D01-4CC3-82F6-4E6548C44E01}"/>
              </a:ext>
            </a:extLst>
          </p:cNvPr>
          <p:cNvGrpSpPr>
            <a:grpSpLocks/>
          </p:cNvGrpSpPr>
          <p:nvPr/>
        </p:nvGrpSpPr>
        <p:grpSpPr bwMode="auto">
          <a:xfrm rot="-5400000">
            <a:off x="3496469" y="6033294"/>
            <a:ext cx="179388" cy="666750"/>
            <a:chOff x="3204" y="3720"/>
            <a:chExt cx="113" cy="420"/>
          </a:xfrm>
        </p:grpSpPr>
        <p:grpSp>
          <p:nvGrpSpPr>
            <p:cNvPr id="42100" name="Group 55">
              <a:extLst>
                <a:ext uri="{FF2B5EF4-FFF2-40B4-BE49-F238E27FC236}">
                  <a16:creationId xmlns:a16="http://schemas.microsoft.com/office/drawing/2014/main" id="{F28712D6-59AE-4043-80A0-32366778945E}"/>
                </a:ext>
              </a:extLst>
            </p:cNvPr>
            <p:cNvGrpSpPr>
              <a:grpSpLocks/>
            </p:cNvGrpSpPr>
            <p:nvPr/>
          </p:nvGrpSpPr>
          <p:grpSpPr bwMode="auto">
            <a:xfrm>
              <a:off x="3204" y="3720"/>
              <a:ext cx="113" cy="420"/>
              <a:chOff x="3204" y="3708"/>
              <a:chExt cx="113" cy="420"/>
            </a:xfrm>
          </p:grpSpPr>
          <p:sp>
            <p:nvSpPr>
              <p:cNvPr id="42105" name="AutoShape 56">
                <a:extLst>
                  <a:ext uri="{FF2B5EF4-FFF2-40B4-BE49-F238E27FC236}">
                    <a16:creationId xmlns:a16="http://schemas.microsoft.com/office/drawing/2014/main" id="{2C097F8A-6AA1-4124-8F9F-B796DF210EAF}"/>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2106" name="Oval 57">
                <a:extLst>
                  <a:ext uri="{FF2B5EF4-FFF2-40B4-BE49-F238E27FC236}">
                    <a16:creationId xmlns:a16="http://schemas.microsoft.com/office/drawing/2014/main" id="{0F8E08A0-7CAC-4FDB-AFE4-33734FDCBE89}"/>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42101" name="Line 58">
              <a:extLst>
                <a:ext uri="{FF2B5EF4-FFF2-40B4-BE49-F238E27FC236}">
                  <a16:creationId xmlns:a16="http://schemas.microsoft.com/office/drawing/2014/main" id="{0D046238-7E2C-436C-AC0A-956A7E23FFAA}"/>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02" name="Line 59">
              <a:extLst>
                <a:ext uri="{FF2B5EF4-FFF2-40B4-BE49-F238E27FC236}">
                  <a16:creationId xmlns:a16="http://schemas.microsoft.com/office/drawing/2014/main" id="{82263401-F259-46B4-9164-B9ADED8B32DA}"/>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03" name="Line 60">
              <a:extLst>
                <a:ext uri="{FF2B5EF4-FFF2-40B4-BE49-F238E27FC236}">
                  <a16:creationId xmlns:a16="http://schemas.microsoft.com/office/drawing/2014/main" id="{16DF9DED-E777-46B0-8E90-219C89E9F811}"/>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104" name="Oval 61">
              <a:extLst>
                <a:ext uri="{FF2B5EF4-FFF2-40B4-BE49-F238E27FC236}">
                  <a16:creationId xmlns:a16="http://schemas.microsoft.com/office/drawing/2014/main" id="{E4FECD76-6AF2-41FF-AE1D-E3819DB4D95B}"/>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42030" name="Group 62">
            <a:extLst>
              <a:ext uri="{FF2B5EF4-FFF2-40B4-BE49-F238E27FC236}">
                <a16:creationId xmlns:a16="http://schemas.microsoft.com/office/drawing/2014/main" id="{1B8789BB-5303-46CA-AFD3-FAE132851824}"/>
              </a:ext>
            </a:extLst>
          </p:cNvPr>
          <p:cNvGrpSpPr>
            <a:grpSpLocks/>
          </p:cNvGrpSpPr>
          <p:nvPr/>
        </p:nvGrpSpPr>
        <p:grpSpPr bwMode="auto">
          <a:xfrm rot="-5400000">
            <a:off x="2845594" y="6077744"/>
            <a:ext cx="268287" cy="631825"/>
            <a:chOff x="2930" y="3756"/>
            <a:chExt cx="169" cy="398"/>
          </a:xfrm>
        </p:grpSpPr>
        <p:sp>
          <p:nvSpPr>
            <p:cNvPr id="42097" name="Rectangle 63">
              <a:extLst>
                <a:ext uri="{FF2B5EF4-FFF2-40B4-BE49-F238E27FC236}">
                  <a16:creationId xmlns:a16="http://schemas.microsoft.com/office/drawing/2014/main" id="{219A50FC-CCE4-48F6-A5DF-9FCCDA9782D7}"/>
                </a:ext>
              </a:extLst>
            </p:cNvPr>
            <p:cNvSpPr>
              <a:spLocks noChangeArrowheads="1"/>
            </p:cNvSpPr>
            <p:nvPr/>
          </p:nvSpPr>
          <p:spPr bwMode="auto">
            <a:xfrm>
              <a:off x="2967" y="4014"/>
              <a:ext cx="99" cy="114"/>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2098" name="Text Box 64">
              <a:extLst>
                <a:ext uri="{FF2B5EF4-FFF2-40B4-BE49-F238E27FC236}">
                  <a16:creationId xmlns:a16="http://schemas.microsoft.com/office/drawing/2014/main" id="{DBEBC30E-4117-4B4B-9D6E-2320983D05D9}"/>
                </a:ext>
              </a:extLst>
            </p:cNvPr>
            <p:cNvSpPr txBox="1">
              <a:spLocks noChangeArrowheads="1"/>
            </p:cNvSpPr>
            <p:nvPr/>
          </p:nvSpPr>
          <p:spPr bwMode="auto">
            <a:xfrm flipV="1">
              <a:off x="2930" y="3981"/>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42099" name="Line 65">
              <a:extLst>
                <a:ext uri="{FF2B5EF4-FFF2-40B4-BE49-F238E27FC236}">
                  <a16:creationId xmlns:a16="http://schemas.microsoft.com/office/drawing/2014/main" id="{4A0A1FA0-BC90-4D61-AB5C-4158202975A1}"/>
                </a:ext>
              </a:extLst>
            </p:cNvPr>
            <p:cNvSpPr>
              <a:spLocks noChangeShapeType="1"/>
            </p:cNvSpPr>
            <p:nvPr/>
          </p:nvSpPr>
          <p:spPr bwMode="auto">
            <a:xfrm>
              <a:off x="3018" y="3756"/>
              <a:ext cx="0" cy="255"/>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42031" name="Group 66">
            <a:extLst>
              <a:ext uri="{FF2B5EF4-FFF2-40B4-BE49-F238E27FC236}">
                <a16:creationId xmlns:a16="http://schemas.microsoft.com/office/drawing/2014/main" id="{05281005-B2CA-42B1-97D5-005AF91FD4AC}"/>
              </a:ext>
            </a:extLst>
          </p:cNvPr>
          <p:cNvGrpSpPr>
            <a:grpSpLocks/>
          </p:cNvGrpSpPr>
          <p:nvPr/>
        </p:nvGrpSpPr>
        <p:grpSpPr bwMode="auto">
          <a:xfrm rot="-5400000">
            <a:off x="3380581" y="6177757"/>
            <a:ext cx="179387" cy="666750"/>
            <a:chOff x="3204" y="3720"/>
            <a:chExt cx="113" cy="420"/>
          </a:xfrm>
        </p:grpSpPr>
        <p:grpSp>
          <p:nvGrpSpPr>
            <p:cNvPr id="42090" name="Group 67">
              <a:extLst>
                <a:ext uri="{FF2B5EF4-FFF2-40B4-BE49-F238E27FC236}">
                  <a16:creationId xmlns:a16="http://schemas.microsoft.com/office/drawing/2014/main" id="{E0CF64EC-CCE6-4C1D-A2A7-069195C120DD}"/>
                </a:ext>
              </a:extLst>
            </p:cNvPr>
            <p:cNvGrpSpPr>
              <a:grpSpLocks/>
            </p:cNvGrpSpPr>
            <p:nvPr/>
          </p:nvGrpSpPr>
          <p:grpSpPr bwMode="auto">
            <a:xfrm>
              <a:off x="3204" y="3720"/>
              <a:ext cx="113" cy="420"/>
              <a:chOff x="3204" y="3708"/>
              <a:chExt cx="113" cy="420"/>
            </a:xfrm>
          </p:grpSpPr>
          <p:sp>
            <p:nvSpPr>
              <p:cNvPr id="42095" name="AutoShape 68">
                <a:extLst>
                  <a:ext uri="{FF2B5EF4-FFF2-40B4-BE49-F238E27FC236}">
                    <a16:creationId xmlns:a16="http://schemas.microsoft.com/office/drawing/2014/main" id="{745B0A29-5B5D-441A-B17D-300919F86A41}"/>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2096" name="Oval 69">
                <a:extLst>
                  <a:ext uri="{FF2B5EF4-FFF2-40B4-BE49-F238E27FC236}">
                    <a16:creationId xmlns:a16="http://schemas.microsoft.com/office/drawing/2014/main" id="{C6B9730F-D56F-4EEE-BEED-7D84150DBCB7}"/>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42091" name="Line 70">
              <a:extLst>
                <a:ext uri="{FF2B5EF4-FFF2-40B4-BE49-F238E27FC236}">
                  <a16:creationId xmlns:a16="http://schemas.microsoft.com/office/drawing/2014/main" id="{0FDE37F6-63B2-4A12-B685-99CEE98D4E24}"/>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2" name="Line 71">
              <a:extLst>
                <a:ext uri="{FF2B5EF4-FFF2-40B4-BE49-F238E27FC236}">
                  <a16:creationId xmlns:a16="http://schemas.microsoft.com/office/drawing/2014/main" id="{53A59F76-4A97-436C-A0DC-42CABE2B39F8}"/>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3" name="Line 72">
              <a:extLst>
                <a:ext uri="{FF2B5EF4-FFF2-40B4-BE49-F238E27FC236}">
                  <a16:creationId xmlns:a16="http://schemas.microsoft.com/office/drawing/2014/main" id="{68D94615-B2FE-4CF5-A237-BA6CC8C373AC}"/>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094" name="Oval 73">
              <a:extLst>
                <a:ext uri="{FF2B5EF4-FFF2-40B4-BE49-F238E27FC236}">
                  <a16:creationId xmlns:a16="http://schemas.microsoft.com/office/drawing/2014/main" id="{F6F5D11E-8692-443A-9640-C68C00CB61C9}"/>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42032" name="Rectangle 74">
            <a:extLst>
              <a:ext uri="{FF2B5EF4-FFF2-40B4-BE49-F238E27FC236}">
                <a16:creationId xmlns:a16="http://schemas.microsoft.com/office/drawing/2014/main" id="{C9547007-158B-4FAC-B8FF-13625CBECFD1}"/>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0059" name="Text Box 75">
            <a:extLst>
              <a:ext uri="{FF2B5EF4-FFF2-40B4-BE49-F238E27FC236}">
                <a16:creationId xmlns:a16="http://schemas.microsoft.com/office/drawing/2014/main" id="{C7139B2D-1251-4BA9-B535-9637A0C9F320}"/>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Score Board</a:t>
            </a:r>
          </a:p>
        </p:txBody>
      </p:sp>
      <p:grpSp>
        <p:nvGrpSpPr>
          <p:cNvPr id="42034" name="Group 85">
            <a:extLst>
              <a:ext uri="{FF2B5EF4-FFF2-40B4-BE49-F238E27FC236}">
                <a16:creationId xmlns:a16="http://schemas.microsoft.com/office/drawing/2014/main" id="{CB5AE90D-EEE9-498E-A95A-58CD283BFF8B}"/>
              </a:ext>
            </a:extLst>
          </p:cNvPr>
          <p:cNvGrpSpPr>
            <a:grpSpLocks/>
          </p:cNvGrpSpPr>
          <p:nvPr/>
        </p:nvGrpSpPr>
        <p:grpSpPr bwMode="auto">
          <a:xfrm>
            <a:off x="1830388" y="3559175"/>
            <a:ext cx="442912" cy="471488"/>
            <a:chOff x="3796" y="2871"/>
            <a:chExt cx="279" cy="297"/>
          </a:xfrm>
        </p:grpSpPr>
        <p:sp>
          <p:nvSpPr>
            <p:cNvPr id="42088" name="Rectangle 86">
              <a:extLst>
                <a:ext uri="{FF2B5EF4-FFF2-40B4-BE49-F238E27FC236}">
                  <a16:creationId xmlns:a16="http://schemas.microsoft.com/office/drawing/2014/main" id="{C03B7C8D-1157-48B7-A40D-E95A9C89C818}"/>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2089" name="Text Box 87">
              <a:extLst>
                <a:ext uri="{FF2B5EF4-FFF2-40B4-BE49-F238E27FC236}">
                  <a16:creationId xmlns:a16="http://schemas.microsoft.com/office/drawing/2014/main" id="{D2C082FC-FBCD-428E-82BC-6D4C1EA7B559}"/>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42035" name="Group 88">
            <a:extLst>
              <a:ext uri="{FF2B5EF4-FFF2-40B4-BE49-F238E27FC236}">
                <a16:creationId xmlns:a16="http://schemas.microsoft.com/office/drawing/2014/main" id="{3E640784-70B9-445C-8121-2DD1CA0A5D85}"/>
              </a:ext>
            </a:extLst>
          </p:cNvPr>
          <p:cNvGrpSpPr>
            <a:grpSpLocks/>
          </p:cNvGrpSpPr>
          <p:nvPr/>
        </p:nvGrpSpPr>
        <p:grpSpPr bwMode="auto">
          <a:xfrm>
            <a:off x="1712913" y="5962650"/>
            <a:ext cx="612775" cy="457200"/>
            <a:chOff x="2359" y="3560"/>
            <a:chExt cx="386" cy="288"/>
          </a:xfrm>
        </p:grpSpPr>
        <p:sp>
          <p:nvSpPr>
            <p:cNvPr id="42086" name="Rectangle 89">
              <a:extLst>
                <a:ext uri="{FF2B5EF4-FFF2-40B4-BE49-F238E27FC236}">
                  <a16:creationId xmlns:a16="http://schemas.microsoft.com/office/drawing/2014/main" id="{C6F9EB41-5724-47E8-94CF-8BE87B836D30}"/>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2087" name="Text Box 90">
              <a:extLst>
                <a:ext uri="{FF2B5EF4-FFF2-40B4-BE49-F238E27FC236}">
                  <a16:creationId xmlns:a16="http://schemas.microsoft.com/office/drawing/2014/main" id="{772F98BC-ADD1-48A0-B2A2-4D8833C168A4}"/>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42036" name="Group 91">
            <a:extLst>
              <a:ext uri="{FF2B5EF4-FFF2-40B4-BE49-F238E27FC236}">
                <a16:creationId xmlns:a16="http://schemas.microsoft.com/office/drawing/2014/main" id="{B21D34E3-058A-4808-AC60-DB762DA73A4E}"/>
              </a:ext>
            </a:extLst>
          </p:cNvPr>
          <p:cNvGrpSpPr>
            <a:grpSpLocks/>
          </p:cNvGrpSpPr>
          <p:nvPr/>
        </p:nvGrpSpPr>
        <p:grpSpPr bwMode="auto">
          <a:xfrm>
            <a:off x="1736725" y="1323975"/>
            <a:ext cx="695325" cy="458788"/>
            <a:chOff x="600" y="1771"/>
            <a:chExt cx="438" cy="289"/>
          </a:xfrm>
        </p:grpSpPr>
        <p:sp>
          <p:nvSpPr>
            <p:cNvPr id="42084" name="Rectangle 92">
              <a:extLst>
                <a:ext uri="{FF2B5EF4-FFF2-40B4-BE49-F238E27FC236}">
                  <a16:creationId xmlns:a16="http://schemas.microsoft.com/office/drawing/2014/main" id="{06FBA09E-9E13-42A0-841C-1EDF3CE3D14A}"/>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2085" name="Text Box 93">
              <a:extLst>
                <a:ext uri="{FF2B5EF4-FFF2-40B4-BE49-F238E27FC236}">
                  <a16:creationId xmlns:a16="http://schemas.microsoft.com/office/drawing/2014/main" id="{96876D1E-AD57-4C2B-84A9-A4B08D5E6503}"/>
                </a:ext>
              </a:extLst>
            </p:cNvPr>
            <p:cNvSpPr txBox="1">
              <a:spLocks noChangeArrowheads="1"/>
            </p:cNvSpPr>
            <p:nvPr/>
          </p:nvSpPr>
          <p:spPr bwMode="auto">
            <a:xfrm>
              <a:off x="600" y="1771"/>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sp>
        <p:nvSpPr>
          <p:cNvPr id="170078" name="Text Box 94">
            <a:extLst>
              <a:ext uri="{FF2B5EF4-FFF2-40B4-BE49-F238E27FC236}">
                <a16:creationId xmlns:a16="http://schemas.microsoft.com/office/drawing/2014/main" id="{EEC51AE3-6D0E-4E62-8F6D-9570A85D7C49}"/>
              </a:ext>
            </a:extLst>
          </p:cNvPr>
          <p:cNvSpPr txBox="1">
            <a:spLocks noChangeArrowheads="1"/>
          </p:cNvSpPr>
          <p:nvPr/>
        </p:nvSpPr>
        <p:spPr bwMode="auto">
          <a:xfrm>
            <a:off x="2384425" y="152400"/>
            <a:ext cx="3881438"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defRPr/>
            </a:pPr>
            <a:r>
              <a:rPr lang="en-US" sz="4000" dirty="0">
                <a:solidFill>
                  <a:srgbClr val="FFCC00"/>
                </a:solidFill>
                <a:effectLst>
                  <a:outerShdw blurRad="38100" dist="38100" dir="2700000" algn="tl">
                    <a:srgbClr val="000000"/>
                  </a:outerShdw>
                </a:effectLst>
                <a:latin typeface="Arial" charset="0"/>
              </a:rPr>
              <a:t>Kick Off-7 Man</a:t>
            </a:r>
          </a:p>
        </p:txBody>
      </p:sp>
      <p:pic>
        <p:nvPicPr>
          <p:cNvPr id="170081" name="Picture 97" descr="MCj02812840000[1]">
            <a:extLst>
              <a:ext uri="{FF2B5EF4-FFF2-40B4-BE49-F238E27FC236}">
                <a16:creationId xmlns:a16="http://schemas.microsoft.com/office/drawing/2014/main" id="{28E248F0-FE45-4F40-AC40-7FF108DA226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03850" y="3013075"/>
            <a:ext cx="768350"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0082" name="Picture 98" descr="MCj02812840000[1]">
            <a:extLst>
              <a:ext uri="{FF2B5EF4-FFF2-40B4-BE49-F238E27FC236}">
                <a16:creationId xmlns:a16="http://schemas.microsoft.com/office/drawing/2014/main" id="{4245DA4A-4ACB-4EE8-92EA-0E34912BA99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1150" y="4321175"/>
            <a:ext cx="768350"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0083" name="Line 99">
            <a:extLst>
              <a:ext uri="{FF2B5EF4-FFF2-40B4-BE49-F238E27FC236}">
                <a16:creationId xmlns:a16="http://schemas.microsoft.com/office/drawing/2014/main" id="{5550B3C6-8AED-470C-91F0-515035B84BA6}"/>
              </a:ext>
            </a:extLst>
          </p:cNvPr>
          <p:cNvSpPr>
            <a:spLocks noChangeShapeType="1"/>
          </p:cNvSpPr>
          <p:nvPr/>
        </p:nvSpPr>
        <p:spPr bwMode="auto">
          <a:xfrm flipH="1">
            <a:off x="3873500" y="3225800"/>
            <a:ext cx="1600200" cy="0"/>
          </a:xfrm>
          <a:prstGeom prst="line">
            <a:avLst/>
          </a:prstGeom>
          <a:noFill/>
          <a:ln w="28575">
            <a:solidFill>
              <a:schemeClr val="tx1"/>
            </a:solidFill>
            <a:prstDash val="sysDot"/>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0084" name="Line 100">
            <a:extLst>
              <a:ext uri="{FF2B5EF4-FFF2-40B4-BE49-F238E27FC236}">
                <a16:creationId xmlns:a16="http://schemas.microsoft.com/office/drawing/2014/main" id="{995C24A0-94D1-4A25-A053-30AA67188A4D}"/>
              </a:ext>
            </a:extLst>
          </p:cNvPr>
          <p:cNvSpPr>
            <a:spLocks noChangeShapeType="1"/>
          </p:cNvSpPr>
          <p:nvPr/>
        </p:nvSpPr>
        <p:spPr bwMode="auto">
          <a:xfrm flipH="1">
            <a:off x="3873500" y="4533900"/>
            <a:ext cx="1600200" cy="0"/>
          </a:xfrm>
          <a:prstGeom prst="line">
            <a:avLst/>
          </a:prstGeom>
          <a:noFill/>
          <a:ln w="28575">
            <a:solidFill>
              <a:schemeClr val="tx1"/>
            </a:solidFill>
            <a:prstDash val="sysDot"/>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0087" name="Rectangle 103">
            <a:extLst>
              <a:ext uri="{FF2B5EF4-FFF2-40B4-BE49-F238E27FC236}">
                <a16:creationId xmlns:a16="http://schemas.microsoft.com/office/drawing/2014/main" id="{6447BB5E-BAEB-4238-9BBB-790811407C7F}"/>
              </a:ext>
            </a:extLst>
          </p:cNvPr>
          <p:cNvSpPr>
            <a:spLocks noChangeArrowheads="1"/>
          </p:cNvSpPr>
          <p:nvPr/>
        </p:nvSpPr>
        <p:spPr bwMode="auto">
          <a:xfrm>
            <a:off x="4013200" y="3886200"/>
            <a:ext cx="3949700" cy="1003300"/>
          </a:xfrm>
          <a:prstGeom prst="rect">
            <a:avLst/>
          </a:prstGeom>
          <a:solidFill>
            <a:srgbClr val="FF0000">
              <a:alpha val="36862"/>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0088" name="Rectangle 104">
            <a:extLst>
              <a:ext uri="{FF2B5EF4-FFF2-40B4-BE49-F238E27FC236}">
                <a16:creationId xmlns:a16="http://schemas.microsoft.com/office/drawing/2014/main" id="{A9612215-B1AD-4559-B1A1-C708E772ABB9}"/>
              </a:ext>
            </a:extLst>
          </p:cNvPr>
          <p:cNvSpPr>
            <a:spLocks noChangeArrowheads="1"/>
          </p:cNvSpPr>
          <p:nvPr/>
        </p:nvSpPr>
        <p:spPr bwMode="auto">
          <a:xfrm>
            <a:off x="4013200" y="2870200"/>
            <a:ext cx="3949700" cy="1016000"/>
          </a:xfrm>
          <a:prstGeom prst="rect">
            <a:avLst/>
          </a:prstGeom>
          <a:solidFill>
            <a:schemeClr val="accent2">
              <a:alpha val="39999"/>
            </a:schemeClr>
          </a:solidFill>
          <a:ln>
            <a:noFill/>
          </a:ln>
          <a:effectLst/>
          <a:extLst>
            <a:ext uri="{91240B29-F687-4F45-9708-019B960494DF}">
              <a14:hiddenLine xmlns:a14="http://schemas.microsoft.com/office/drawing/2010/main" w="9525">
                <a:solidFill>
                  <a:schemeClr val="accent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nvGrpSpPr>
          <p:cNvPr id="170089" name="Group 105">
            <a:extLst>
              <a:ext uri="{FF2B5EF4-FFF2-40B4-BE49-F238E27FC236}">
                <a16:creationId xmlns:a16="http://schemas.microsoft.com/office/drawing/2014/main" id="{C85432FB-26C5-4D3D-B5C5-8404B3881EC9}"/>
              </a:ext>
            </a:extLst>
          </p:cNvPr>
          <p:cNvGrpSpPr>
            <a:grpSpLocks/>
          </p:cNvGrpSpPr>
          <p:nvPr/>
        </p:nvGrpSpPr>
        <p:grpSpPr bwMode="auto">
          <a:xfrm>
            <a:off x="2035175" y="4511675"/>
            <a:ext cx="1993900" cy="1312863"/>
            <a:chOff x="1282" y="2786"/>
            <a:chExt cx="1256" cy="883"/>
          </a:xfrm>
        </p:grpSpPr>
        <p:grpSp>
          <p:nvGrpSpPr>
            <p:cNvPr id="42080" name="Group 106">
              <a:extLst>
                <a:ext uri="{FF2B5EF4-FFF2-40B4-BE49-F238E27FC236}">
                  <a16:creationId xmlns:a16="http://schemas.microsoft.com/office/drawing/2014/main" id="{0245EE71-5336-4CAB-86C2-12F0C69D4CDB}"/>
                </a:ext>
              </a:extLst>
            </p:cNvPr>
            <p:cNvGrpSpPr>
              <a:grpSpLocks/>
            </p:cNvGrpSpPr>
            <p:nvPr/>
          </p:nvGrpSpPr>
          <p:grpSpPr bwMode="auto">
            <a:xfrm>
              <a:off x="1286" y="2786"/>
              <a:ext cx="1252" cy="878"/>
              <a:chOff x="1286" y="2786"/>
              <a:chExt cx="1252" cy="878"/>
            </a:xfrm>
          </p:grpSpPr>
          <p:sp>
            <p:nvSpPr>
              <p:cNvPr id="42082" name="AutoShape 107">
                <a:extLst>
                  <a:ext uri="{FF2B5EF4-FFF2-40B4-BE49-F238E27FC236}">
                    <a16:creationId xmlns:a16="http://schemas.microsoft.com/office/drawing/2014/main" id="{647DC08D-5148-4F6D-BCCF-C667062BE65B}"/>
                  </a:ext>
                </a:extLst>
              </p:cNvPr>
              <p:cNvSpPr>
                <a:spLocks noChangeArrowheads="1"/>
              </p:cNvSpPr>
              <p:nvPr/>
            </p:nvSpPr>
            <p:spPr bwMode="auto">
              <a:xfrm>
                <a:off x="1286" y="2786"/>
                <a:ext cx="1252" cy="875"/>
              </a:xfrm>
              <a:prstGeom prst="parallelogram">
                <a:avLst>
                  <a:gd name="adj" fmla="val 48457"/>
                </a:avLst>
              </a:prstGeom>
              <a:solidFill>
                <a:srgbClr val="FFFF00">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2083" name="AutoShape 108">
                <a:extLst>
                  <a:ext uri="{FF2B5EF4-FFF2-40B4-BE49-F238E27FC236}">
                    <a16:creationId xmlns:a16="http://schemas.microsoft.com/office/drawing/2014/main" id="{23A83E71-3FC1-4BCB-9056-F58689BE4925}"/>
                  </a:ext>
                </a:extLst>
              </p:cNvPr>
              <p:cNvSpPr>
                <a:spLocks noChangeArrowheads="1"/>
              </p:cNvSpPr>
              <p:nvPr/>
            </p:nvSpPr>
            <p:spPr bwMode="auto">
              <a:xfrm rot="21542888" flipH="1">
                <a:off x="2104" y="2824"/>
                <a:ext cx="424" cy="840"/>
              </a:xfrm>
              <a:prstGeom prst="rtTriangle">
                <a:avLst/>
              </a:prstGeom>
              <a:solidFill>
                <a:srgbClr val="FFFF00">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42081" name="AutoShape 109">
              <a:extLst>
                <a:ext uri="{FF2B5EF4-FFF2-40B4-BE49-F238E27FC236}">
                  <a16:creationId xmlns:a16="http://schemas.microsoft.com/office/drawing/2014/main" id="{16126A55-DFC2-422E-A700-877E49AC3351}"/>
                </a:ext>
              </a:extLst>
            </p:cNvPr>
            <p:cNvSpPr>
              <a:spLocks noChangeArrowheads="1"/>
            </p:cNvSpPr>
            <p:nvPr/>
          </p:nvSpPr>
          <p:spPr bwMode="auto">
            <a:xfrm rot="5400000">
              <a:off x="1116" y="3185"/>
              <a:ext cx="650" cy="317"/>
            </a:xfrm>
            <a:prstGeom prst="rtTriangle">
              <a:avLst/>
            </a:prstGeom>
            <a:solidFill>
              <a:srgbClr val="FFFF00">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170094" name="Group 110">
            <a:extLst>
              <a:ext uri="{FF2B5EF4-FFF2-40B4-BE49-F238E27FC236}">
                <a16:creationId xmlns:a16="http://schemas.microsoft.com/office/drawing/2014/main" id="{45104A32-34EB-4474-BECE-D90EFD945F9D}"/>
              </a:ext>
            </a:extLst>
          </p:cNvPr>
          <p:cNvGrpSpPr>
            <a:grpSpLocks/>
          </p:cNvGrpSpPr>
          <p:nvPr/>
        </p:nvGrpSpPr>
        <p:grpSpPr bwMode="auto">
          <a:xfrm flipV="1">
            <a:off x="2024063" y="1935163"/>
            <a:ext cx="2017712" cy="1325562"/>
            <a:chOff x="1282" y="2786"/>
            <a:chExt cx="1256" cy="883"/>
          </a:xfrm>
        </p:grpSpPr>
        <p:grpSp>
          <p:nvGrpSpPr>
            <p:cNvPr id="42076" name="Group 111">
              <a:extLst>
                <a:ext uri="{FF2B5EF4-FFF2-40B4-BE49-F238E27FC236}">
                  <a16:creationId xmlns:a16="http://schemas.microsoft.com/office/drawing/2014/main" id="{1C2DB609-9BC1-4F2F-9E42-9D7AE7ADDBE7}"/>
                </a:ext>
              </a:extLst>
            </p:cNvPr>
            <p:cNvGrpSpPr>
              <a:grpSpLocks/>
            </p:cNvGrpSpPr>
            <p:nvPr/>
          </p:nvGrpSpPr>
          <p:grpSpPr bwMode="auto">
            <a:xfrm>
              <a:off x="1286" y="2786"/>
              <a:ext cx="1252" cy="878"/>
              <a:chOff x="1286" y="2786"/>
              <a:chExt cx="1252" cy="878"/>
            </a:xfrm>
          </p:grpSpPr>
          <p:sp>
            <p:nvSpPr>
              <p:cNvPr id="42078" name="AutoShape 112">
                <a:extLst>
                  <a:ext uri="{FF2B5EF4-FFF2-40B4-BE49-F238E27FC236}">
                    <a16:creationId xmlns:a16="http://schemas.microsoft.com/office/drawing/2014/main" id="{62202932-733B-48A3-8E5F-19885950BA2F}"/>
                  </a:ext>
                </a:extLst>
              </p:cNvPr>
              <p:cNvSpPr>
                <a:spLocks noChangeArrowheads="1"/>
              </p:cNvSpPr>
              <p:nvPr/>
            </p:nvSpPr>
            <p:spPr bwMode="auto">
              <a:xfrm>
                <a:off x="1286" y="2786"/>
                <a:ext cx="1252" cy="875"/>
              </a:xfrm>
              <a:prstGeom prst="parallelogram">
                <a:avLst>
                  <a:gd name="adj" fmla="val 48457"/>
                </a:avLst>
              </a:prstGeom>
              <a:solidFill>
                <a:srgbClr val="333333">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2079" name="AutoShape 113">
                <a:extLst>
                  <a:ext uri="{FF2B5EF4-FFF2-40B4-BE49-F238E27FC236}">
                    <a16:creationId xmlns:a16="http://schemas.microsoft.com/office/drawing/2014/main" id="{3E263A16-D46F-4C8A-9C4F-C1BD1A4B1A38}"/>
                  </a:ext>
                </a:extLst>
              </p:cNvPr>
              <p:cNvSpPr>
                <a:spLocks noChangeArrowheads="1"/>
              </p:cNvSpPr>
              <p:nvPr/>
            </p:nvSpPr>
            <p:spPr bwMode="auto">
              <a:xfrm rot="21542888" flipH="1">
                <a:off x="2104" y="2824"/>
                <a:ext cx="424" cy="840"/>
              </a:xfrm>
              <a:prstGeom prst="rtTriangle">
                <a:avLst/>
              </a:prstGeom>
              <a:solidFill>
                <a:srgbClr val="333333">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42077" name="AutoShape 114">
              <a:extLst>
                <a:ext uri="{FF2B5EF4-FFF2-40B4-BE49-F238E27FC236}">
                  <a16:creationId xmlns:a16="http://schemas.microsoft.com/office/drawing/2014/main" id="{297D7F9E-47D4-497B-9406-CDB29E421625}"/>
                </a:ext>
              </a:extLst>
            </p:cNvPr>
            <p:cNvSpPr>
              <a:spLocks noChangeArrowheads="1"/>
            </p:cNvSpPr>
            <p:nvPr/>
          </p:nvSpPr>
          <p:spPr bwMode="auto">
            <a:xfrm rot="5400000">
              <a:off x="1116" y="3185"/>
              <a:ext cx="650" cy="317"/>
            </a:xfrm>
            <a:prstGeom prst="rtTriangle">
              <a:avLst/>
            </a:prstGeom>
            <a:solidFill>
              <a:srgbClr val="333333">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70099" name="Rectangle 115">
            <a:extLst>
              <a:ext uri="{FF2B5EF4-FFF2-40B4-BE49-F238E27FC236}">
                <a16:creationId xmlns:a16="http://schemas.microsoft.com/office/drawing/2014/main" id="{F8B51555-EEA0-438B-AD5F-A2A54F996D35}"/>
              </a:ext>
            </a:extLst>
          </p:cNvPr>
          <p:cNvSpPr>
            <a:spLocks noChangeArrowheads="1"/>
          </p:cNvSpPr>
          <p:nvPr/>
        </p:nvSpPr>
        <p:spPr bwMode="auto">
          <a:xfrm>
            <a:off x="4013200" y="4865688"/>
            <a:ext cx="3951288" cy="927100"/>
          </a:xfrm>
          <a:prstGeom prst="rect">
            <a:avLst/>
          </a:prstGeom>
          <a:solidFill>
            <a:srgbClr val="FF0066">
              <a:alpha val="47842"/>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0100" name="Rectangle 116">
            <a:extLst>
              <a:ext uri="{FF2B5EF4-FFF2-40B4-BE49-F238E27FC236}">
                <a16:creationId xmlns:a16="http://schemas.microsoft.com/office/drawing/2014/main" id="{66940915-D085-4E0C-9558-08A398EAEC17}"/>
              </a:ext>
            </a:extLst>
          </p:cNvPr>
          <p:cNvSpPr>
            <a:spLocks noChangeArrowheads="1"/>
          </p:cNvSpPr>
          <p:nvPr/>
        </p:nvSpPr>
        <p:spPr bwMode="auto">
          <a:xfrm>
            <a:off x="4027488" y="1966913"/>
            <a:ext cx="3924300" cy="939800"/>
          </a:xfrm>
          <a:prstGeom prst="rect">
            <a:avLst/>
          </a:prstGeom>
          <a:solidFill>
            <a:srgbClr val="00FFFF">
              <a:alpha val="50195"/>
            </a:srgb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170113" name="Oval 129">
            <a:extLst>
              <a:ext uri="{FF2B5EF4-FFF2-40B4-BE49-F238E27FC236}">
                <a16:creationId xmlns:a16="http://schemas.microsoft.com/office/drawing/2014/main" id="{25D381FE-4AFB-4BA6-9829-F098AD34BCEE}"/>
              </a:ext>
            </a:extLst>
          </p:cNvPr>
          <p:cNvSpPr>
            <a:spLocks noChangeArrowheads="1"/>
          </p:cNvSpPr>
          <p:nvPr/>
        </p:nvSpPr>
        <p:spPr bwMode="auto">
          <a:xfrm>
            <a:off x="6656388" y="1273175"/>
            <a:ext cx="749300" cy="74930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0114" name="Oval 130">
            <a:extLst>
              <a:ext uri="{FF2B5EF4-FFF2-40B4-BE49-F238E27FC236}">
                <a16:creationId xmlns:a16="http://schemas.microsoft.com/office/drawing/2014/main" id="{D46CFDE9-DF18-4571-A8F5-5FFC6D5ED58F}"/>
              </a:ext>
            </a:extLst>
          </p:cNvPr>
          <p:cNvSpPr>
            <a:spLocks noChangeArrowheads="1"/>
          </p:cNvSpPr>
          <p:nvPr/>
        </p:nvSpPr>
        <p:spPr bwMode="auto">
          <a:xfrm>
            <a:off x="6643688" y="5707063"/>
            <a:ext cx="749300" cy="74930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0116" name="Oval 132">
            <a:extLst>
              <a:ext uri="{FF2B5EF4-FFF2-40B4-BE49-F238E27FC236}">
                <a16:creationId xmlns:a16="http://schemas.microsoft.com/office/drawing/2014/main" id="{4A0AC6C1-4165-4D11-ACD2-815649FBBFC4}"/>
              </a:ext>
            </a:extLst>
          </p:cNvPr>
          <p:cNvSpPr>
            <a:spLocks noChangeArrowheads="1"/>
          </p:cNvSpPr>
          <p:nvPr/>
        </p:nvSpPr>
        <p:spPr bwMode="auto">
          <a:xfrm>
            <a:off x="1614488" y="1208088"/>
            <a:ext cx="749300" cy="749300"/>
          </a:xfrm>
          <a:prstGeom prst="ellipse">
            <a:avLst/>
          </a:prstGeom>
          <a:noFill/>
          <a:ln w="3810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0117" name="Oval 133">
            <a:extLst>
              <a:ext uri="{FF2B5EF4-FFF2-40B4-BE49-F238E27FC236}">
                <a16:creationId xmlns:a16="http://schemas.microsoft.com/office/drawing/2014/main" id="{31689271-660B-41C2-B275-0442E052CFA1}"/>
              </a:ext>
            </a:extLst>
          </p:cNvPr>
          <p:cNvSpPr>
            <a:spLocks noChangeArrowheads="1"/>
          </p:cNvSpPr>
          <p:nvPr/>
        </p:nvSpPr>
        <p:spPr bwMode="auto">
          <a:xfrm>
            <a:off x="1601788" y="5767388"/>
            <a:ext cx="749300" cy="749300"/>
          </a:xfrm>
          <a:prstGeom prst="ellipse">
            <a:avLst/>
          </a:prstGeom>
          <a:noFill/>
          <a:ln w="3810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70118" name="Line 134">
            <a:extLst>
              <a:ext uri="{FF2B5EF4-FFF2-40B4-BE49-F238E27FC236}">
                <a16:creationId xmlns:a16="http://schemas.microsoft.com/office/drawing/2014/main" id="{CE3EEF68-F180-4EA4-B0B5-512432C12245}"/>
              </a:ext>
            </a:extLst>
          </p:cNvPr>
          <p:cNvSpPr>
            <a:spLocks noChangeShapeType="1"/>
          </p:cNvSpPr>
          <p:nvPr/>
        </p:nvSpPr>
        <p:spPr bwMode="auto">
          <a:xfrm>
            <a:off x="2247900" y="1841500"/>
            <a:ext cx="1131888" cy="1800225"/>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0119" name="Line 135">
            <a:extLst>
              <a:ext uri="{FF2B5EF4-FFF2-40B4-BE49-F238E27FC236}">
                <a16:creationId xmlns:a16="http://schemas.microsoft.com/office/drawing/2014/main" id="{92A77C7D-4301-405D-9A1C-40F35D430209}"/>
              </a:ext>
            </a:extLst>
          </p:cNvPr>
          <p:cNvSpPr>
            <a:spLocks noChangeShapeType="1"/>
          </p:cNvSpPr>
          <p:nvPr/>
        </p:nvSpPr>
        <p:spPr bwMode="auto">
          <a:xfrm flipV="1">
            <a:off x="2120900" y="3708400"/>
            <a:ext cx="1374775" cy="208280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0121" name="Text Box 137">
            <a:extLst>
              <a:ext uri="{FF2B5EF4-FFF2-40B4-BE49-F238E27FC236}">
                <a16:creationId xmlns:a16="http://schemas.microsoft.com/office/drawing/2014/main" id="{BBC4497D-E512-4659-8ADD-341CE260C2C3}"/>
              </a:ext>
            </a:extLst>
          </p:cNvPr>
          <p:cNvSpPr txBox="1">
            <a:spLocks noChangeArrowheads="1"/>
          </p:cNvSpPr>
          <p:nvPr/>
        </p:nvSpPr>
        <p:spPr bwMode="auto">
          <a:xfrm>
            <a:off x="4011613" y="3451225"/>
            <a:ext cx="1022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FFFF00"/>
                </a:solidFill>
              </a:rPr>
              <a:t>Count R</a:t>
            </a:r>
          </a:p>
        </p:txBody>
      </p:sp>
      <p:sp>
        <p:nvSpPr>
          <p:cNvPr id="170122" name="Line 138">
            <a:extLst>
              <a:ext uri="{FF2B5EF4-FFF2-40B4-BE49-F238E27FC236}">
                <a16:creationId xmlns:a16="http://schemas.microsoft.com/office/drawing/2014/main" id="{945D4FAC-D5E3-41B4-AA39-C255CC47E0AA}"/>
              </a:ext>
            </a:extLst>
          </p:cNvPr>
          <p:cNvSpPr>
            <a:spLocks noChangeShapeType="1"/>
          </p:cNvSpPr>
          <p:nvPr/>
        </p:nvSpPr>
        <p:spPr bwMode="auto">
          <a:xfrm flipH="1">
            <a:off x="7019925" y="1957388"/>
            <a:ext cx="0" cy="3749675"/>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70124" name="Group 140">
            <a:extLst>
              <a:ext uri="{FF2B5EF4-FFF2-40B4-BE49-F238E27FC236}">
                <a16:creationId xmlns:a16="http://schemas.microsoft.com/office/drawing/2014/main" id="{CF567813-52C4-4BF1-98F9-161239F52ED0}"/>
              </a:ext>
            </a:extLst>
          </p:cNvPr>
          <p:cNvGrpSpPr>
            <a:grpSpLocks/>
          </p:cNvGrpSpPr>
          <p:nvPr/>
        </p:nvGrpSpPr>
        <p:grpSpPr bwMode="auto">
          <a:xfrm>
            <a:off x="6829425" y="5846763"/>
            <a:ext cx="512763" cy="482600"/>
            <a:chOff x="790" y="4053"/>
            <a:chExt cx="323" cy="301"/>
          </a:xfrm>
        </p:grpSpPr>
        <p:sp>
          <p:nvSpPr>
            <p:cNvPr id="42074" name="Rectangle 141">
              <a:extLst>
                <a:ext uri="{FF2B5EF4-FFF2-40B4-BE49-F238E27FC236}">
                  <a16:creationId xmlns:a16="http://schemas.microsoft.com/office/drawing/2014/main" id="{99C36E92-279B-45EE-A14E-B5E7F9FB506A}"/>
                </a:ext>
              </a:extLst>
            </p:cNvPr>
            <p:cNvSpPr>
              <a:spLocks noChangeArrowheads="1"/>
            </p:cNvSpPr>
            <p:nvPr/>
          </p:nvSpPr>
          <p:spPr bwMode="auto">
            <a:xfrm>
              <a:off x="790" y="4053"/>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2075" name="Text Box 142">
              <a:extLst>
                <a:ext uri="{FF2B5EF4-FFF2-40B4-BE49-F238E27FC236}">
                  <a16:creationId xmlns:a16="http://schemas.microsoft.com/office/drawing/2014/main" id="{2755080B-253C-451B-9A73-E92D99EC4B6A}"/>
                </a:ext>
              </a:extLst>
            </p:cNvPr>
            <p:cNvSpPr txBox="1">
              <a:spLocks noChangeArrowheads="1"/>
            </p:cNvSpPr>
            <p:nvPr/>
          </p:nvSpPr>
          <p:spPr bwMode="auto">
            <a:xfrm>
              <a:off x="802" y="4066"/>
              <a:ext cx="311"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170127" name="Group 143">
            <a:extLst>
              <a:ext uri="{FF2B5EF4-FFF2-40B4-BE49-F238E27FC236}">
                <a16:creationId xmlns:a16="http://schemas.microsoft.com/office/drawing/2014/main" id="{7D9344B9-3A12-4650-B1D9-9D1CE69E1314}"/>
              </a:ext>
            </a:extLst>
          </p:cNvPr>
          <p:cNvGrpSpPr>
            <a:grpSpLocks/>
          </p:cNvGrpSpPr>
          <p:nvPr/>
        </p:nvGrpSpPr>
        <p:grpSpPr bwMode="auto">
          <a:xfrm>
            <a:off x="7270750" y="3595688"/>
            <a:ext cx="307975" cy="336550"/>
            <a:chOff x="4601" y="2251"/>
            <a:chExt cx="194" cy="212"/>
          </a:xfrm>
        </p:grpSpPr>
        <p:grpSp>
          <p:nvGrpSpPr>
            <p:cNvPr id="42070" name="Group 144">
              <a:extLst>
                <a:ext uri="{FF2B5EF4-FFF2-40B4-BE49-F238E27FC236}">
                  <a16:creationId xmlns:a16="http://schemas.microsoft.com/office/drawing/2014/main" id="{B2DE0B6B-7DF0-4094-81C4-4AEDEEF8F037}"/>
                </a:ext>
              </a:extLst>
            </p:cNvPr>
            <p:cNvGrpSpPr>
              <a:grpSpLocks noChangeAspect="1"/>
            </p:cNvGrpSpPr>
            <p:nvPr/>
          </p:nvGrpSpPr>
          <p:grpSpPr bwMode="auto">
            <a:xfrm>
              <a:off x="4622" y="2251"/>
              <a:ext cx="173" cy="212"/>
              <a:chOff x="3855" y="2096"/>
              <a:chExt cx="217" cy="264"/>
            </a:xfrm>
          </p:grpSpPr>
          <p:sp>
            <p:nvSpPr>
              <p:cNvPr id="42072" name="Oval 145">
                <a:extLst>
                  <a:ext uri="{FF2B5EF4-FFF2-40B4-BE49-F238E27FC236}">
                    <a16:creationId xmlns:a16="http://schemas.microsoft.com/office/drawing/2014/main" id="{4EE99800-41E8-4A9B-8130-356662C56123}"/>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2073" name="Text Box 146">
                <a:extLst>
                  <a:ext uri="{FF2B5EF4-FFF2-40B4-BE49-F238E27FC236}">
                    <a16:creationId xmlns:a16="http://schemas.microsoft.com/office/drawing/2014/main" id="{7D0B98CB-638D-4340-B8C8-14C79B3CFD89}"/>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sp>
          <p:nvSpPr>
            <p:cNvPr id="42071" name="Text Box 147">
              <a:extLst>
                <a:ext uri="{FF2B5EF4-FFF2-40B4-BE49-F238E27FC236}">
                  <a16:creationId xmlns:a16="http://schemas.microsoft.com/office/drawing/2014/main" id="{0B908C6C-F939-491A-AC9D-D57B27C5C576}"/>
                </a:ext>
              </a:extLst>
            </p:cNvPr>
            <p:cNvSpPr txBox="1">
              <a:spLocks noChangeArrowheads="1"/>
            </p:cNvSpPr>
            <p:nvPr/>
          </p:nvSpPr>
          <p:spPr bwMode="auto">
            <a:xfrm>
              <a:off x="4601" y="2259"/>
              <a:ext cx="121"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200" b="1"/>
                <a:t>K</a:t>
              </a:r>
            </a:p>
          </p:txBody>
        </p:sp>
      </p:grpSp>
      <p:grpSp>
        <p:nvGrpSpPr>
          <p:cNvPr id="170063" name="Group 79">
            <a:extLst>
              <a:ext uri="{FF2B5EF4-FFF2-40B4-BE49-F238E27FC236}">
                <a16:creationId xmlns:a16="http://schemas.microsoft.com/office/drawing/2014/main" id="{BB5B724F-43D9-49FE-B75F-04A510090870}"/>
              </a:ext>
            </a:extLst>
          </p:cNvPr>
          <p:cNvGrpSpPr>
            <a:grpSpLocks/>
          </p:cNvGrpSpPr>
          <p:nvPr/>
        </p:nvGrpSpPr>
        <p:grpSpPr bwMode="auto">
          <a:xfrm>
            <a:off x="6783388" y="1430338"/>
            <a:ext cx="758825" cy="461962"/>
            <a:chOff x="3765" y="2877"/>
            <a:chExt cx="478" cy="291"/>
          </a:xfrm>
        </p:grpSpPr>
        <p:sp>
          <p:nvSpPr>
            <p:cNvPr id="42068" name="Rectangle 80">
              <a:extLst>
                <a:ext uri="{FF2B5EF4-FFF2-40B4-BE49-F238E27FC236}">
                  <a16:creationId xmlns:a16="http://schemas.microsoft.com/office/drawing/2014/main" id="{E34B3A35-123A-4F97-A23C-EDDF6EDF651E}"/>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2069" name="Text Box 81">
              <a:extLst>
                <a:ext uri="{FF2B5EF4-FFF2-40B4-BE49-F238E27FC236}">
                  <a16:creationId xmlns:a16="http://schemas.microsoft.com/office/drawing/2014/main" id="{76A982DB-F4E1-4668-B2AC-8002B9B0D715}"/>
                </a:ext>
              </a:extLst>
            </p:cNvPr>
            <p:cNvSpPr txBox="1">
              <a:spLocks noChangeArrowheads="1"/>
            </p:cNvSpPr>
            <p:nvPr/>
          </p:nvSpPr>
          <p:spPr bwMode="auto">
            <a:xfrm>
              <a:off x="3765" y="2877"/>
              <a:ext cx="478"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grpSp>
        <p:nvGrpSpPr>
          <p:cNvPr id="170060" name="Group 76">
            <a:extLst>
              <a:ext uri="{FF2B5EF4-FFF2-40B4-BE49-F238E27FC236}">
                <a16:creationId xmlns:a16="http://schemas.microsoft.com/office/drawing/2014/main" id="{4CF6E080-4981-4D48-9C71-11A19EFACA00}"/>
              </a:ext>
            </a:extLst>
          </p:cNvPr>
          <p:cNvGrpSpPr>
            <a:grpSpLocks/>
          </p:cNvGrpSpPr>
          <p:nvPr/>
        </p:nvGrpSpPr>
        <p:grpSpPr bwMode="auto">
          <a:xfrm>
            <a:off x="5865813" y="1446213"/>
            <a:ext cx="612775" cy="457200"/>
            <a:chOff x="2359" y="3560"/>
            <a:chExt cx="386" cy="288"/>
          </a:xfrm>
        </p:grpSpPr>
        <p:sp>
          <p:nvSpPr>
            <p:cNvPr id="42066" name="Rectangle 77">
              <a:extLst>
                <a:ext uri="{FF2B5EF4-FFF2-40B4-BE49-F238E27FC236}">
                  <a16:creationId xmlns:a16="http://schemas.microsoft.com/office/drawing/2014/main" id="{08DE8173-B19A-4576-B3C0-8D4F43244D9D}"/>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2067" name="Text Box 78">
              <a:extLst>
                <a:ext uri="{FF2B5EF4-FFF2-40B4-BE49-F238E27FC236}">
                  <a16:creationId xmlns:a16="http://schemas.microsoft.com/office/drawing/2014/main" id="{6FC22BA4-E800-44A9-B4B8-290D6DC53ED7}"/>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FJ</a:t>
              </a:r>
            </a:p>
          </p:txBody>
        </p:sp>
      </p:grpSp>
      <p:grpSp>
        <p:nvGrpSpPr>
          <p:cNvPr id="170066" name="Group 82">
            <a:extLst>
              <a:ext uri="{FF2B5EF4-FFF2-40B4-BE49-F238E27FC236}">
                <a16:creationId xmlns:a16="http://schemas.microsoft.com/office/drawing/2014/main" id="{A9D0DEEE-4B9F-4827-A5B5-85030F512523}"/>
              </a:ext>
            </a:extLst>
          </p:cNvPr>
          <p:cNvGrpSpPr>
            <a:grpSpLocks/>
          </p:cNvGrpSpPr>
          <p:nvPr/>
        </p:nvGrpSpPr>
        <p:grpSpPr bwMode="auto">
          <a:xfrm>
            <a:off x="5864225" y="5834063"/>
            <a:ext cx="612775" cy="466725"/>
            <a:chOff x="2358" y="3707"/>
            <a:chExt cx="386" cy="294"/>
          </a:xfrm>
        </p:grpSpPr>
        <p:sp>
          <p:nvSpPr>
            <p:cNvPr id="42064" name="Rectangle 83">
              <a:extLst>
                <a:ext uri="{FF2B5EF4-FFF2-40B4-BE49-F238E27FC236}">
                  <a16:creationId xmlns:a16="http://schemas.microsoft.com/office/drawing/2014/main" id="{2B0B328B-6D6A-4899-AB06-6700B4ADAF57}"/>
                </a:ext>
              </a:extLst>
            </p:cNvPr>
            <p:cNvSpPr>
              <a:spLocks noChangeArrowheads="1"/>
            </p:cNvSpPr>
            <p:nvPr/>
          </p:nvSpPr>
          <p:spPr bwMode="auto">
            <a:xfrm>
              <a:off x="2402" y="372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2065" name="Text Box 84">
              <a:extLst>
                <a:ext uri="{FF2B5EF4-FFF2-40B4-BE49-F238E27FC236}">
                  <a16:creationId xmlns:a16="http://schemas.microsoft.com/office/drawing/2014/main" id="{E36C9913-3A40-44F5-BF75-09E5CF8CFE9E}"/>
                </a:ext>
              </a:extLst>
            </p:cNvPr>
            <p:cNvSpPr txBox="1">
              <a:spLocks noChangeArrowheads="1"/>
            </p:cNvSpPr>
            <p:nvPr/>
          </p:nvSpPr>
          <p:spPr bwMode="auto">
            <a:xfrm>
              <a:off x="2358" y="3707"/>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SJ</a:t>
              </a:r>
            </a:p>
          </p:txBody>
        </p:sp>
      </p:grpSp>
      <p:sp>
        <p:nvSpPr>
          <p:cNvPr id="170123" name="Text Box 139">
            <a:extLst>
              <a:ext uri="{FF2B5EF4-FFF2-40B4-BE49-F238E27FC236}">
                <a16:creationId xmlns:a16="http://schemas.microsoft.com/office/drawing/2014/main" id="{2591498E-6225-4BB8-9A17-D128CE904386}"/>
              </a:ext>
            </a:extLst>
          </p:cNvPr>
          <p:cNvSpPr txBox="1">
            <a:spLocks noChangeArrowheads="1"/>
          </p:cNvSpPr>
          <p:nvPr/>
        </p:nvSpPr>
        <p:spPr bwMode="auto">
          <a:xfrm>
            <a:off x="5938838" y="3473450"/>
            <a:ext cx="1009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FF0000"/>
                </a:solidFill>
              </a:rPr>
              <a:t>Count K</a:t>
            </a:r>
          </a:p>
        </p:txBody>
      </p:sp>
      <p:sp>
        <p:nvSpPr>
          <p:cNvPr id="137" name="Oval 131">
            <a:extLst>
              <a:ext uri="{FF2B5EF4-FFF2-40B4-BE49-F238E27FC236}">
                <a16:creationId xmlns:a16="http://schemas.microsoft.com/office/drawing/2014/main" id="{104706FF-BA30-420F-BE81-3904DAE37148}"/>
              </a:ext>
            </a:extLst>
          </p:cNvPr>
          <p:cNvSpPr>
            <a:spLocks noChangeArrowheads="1"/>
          </p:cNvSpPr>
          <p:nvPr/>
        </p:nvSpPr>
        <p:spPr bwMode="auto">
          <a:xfrm>
            <a:off x="1666875" y="3433763"/>
            <a:ext cx="749300" cy="749300"/>
          </a:xfrm>
          <a:prstGeom prst="ellipse">
            <a:avLst/>
          </a:prstGeom>
          <a:noFill/>
          <a:ln w="3810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38" name="Line 135">
            <a:extLst>
              <a:ext uri="{FF2B5EF4-FFF2-40B4-BE49-F238E27FC236}">
                <a16:creationId xmlns:a16="http://schemas.microsoft.com/office/drawing/2014/main" id="{F51215EB-20C1-42FA-9A85-FF0796022EE3}"/>
              </a:ext>
            </a:extLst>
          </p:cNvPr>
          <p:cNvSpPr>
            <a:spLocks noChangeShapeType="1"/>
          </p:cNvSpPr>
          <p:nvPr/>
        </p:nvSpPr>
        <p:spPr bwMode="auto">
          <a:xfrm flipV="1">
            <a:off x="2416175" y="3708400"/>
            <a:ext cx="1063625" cy="3810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70122"/>
                                        </p:tgtEl>
                                        <p:attrNameLst>
                                          <p:attrName>style.visibility</p:attrName>
                                        </p:attrNameLst>
                                      </p:cBhvr>
                                      <p:to>
                                        <p:strVal val="visible"/>
                                      </p:to>
                                    </p:set>
                                    <p:animEffect transition="in" filter="dissolve">
                                      <p:cBhvr>
                                        <p:cTn id="7" dur="2750"/>
                                        <p:tgtEl>
                                          <p:spTgt spid="170122"/>
                                        </p:tgtEl>
                                      </p:cBhvr>
                                    </p:animEffect>
                                  </p:childTnLst>
                                </p:cTn>
                              </p:par>
                            </p:childTnLst>
                          </p:cTn>
                        </p:par>
                        <p:par>
                          <p:cTn id="8" fill="hold" nodeType="afterGroup">
                            <p:stCondLst>
                              <p:cond delay="2750"/>
                            </p:stCondLst>
                            <p:childTnLst>
                              <p:par>
                                <p:cTn id="9" presetID="9" presetClass="entr" presetSubtype="0" fill="hold" grpId="0" nodeType="afterEffect">
                                  <p:stCondLst>
                                    <p:cond delay="0"/>
                                  </p:stCondLst>
                                  <p:childTnLst>
                                    <p:set>
                                      <p:cBhvr>
                                        <p:cTn id="10" dur="1" fill="hold">
                                          <p:stCondLst>
                                            <p:cond delay="0"/>
                                          </p:stCondLst>
                                        </p:cTn>
                                        <p:tgtEl>
                                          <p:spTgt spid="170113"/>
                                        </p:tgtEl>
                                        <p:attrNameLst>
                                          <p:attrName>style.visibility</p:attrName>
                                        </p:attrNameLst>
                                      </p:cBhvr>
                                      <p:to>
                                        <p:strVal val="visible"/>
                                      </p:to>
                                    </p:set>
                                    <p:animEffect transition="in" filter="dissolve">
                                      <p:cBhvr>
                                        <p:cTn id="11" dur="2750"/>
                                        <p:tgtEl>
                                          <p:spTgt spid="170113"/>
                                        </p:tgtEl>
                                      </p:cBhvr>
                                    </p:animEffect>
                                  </p:childTnLst>
                                </p:cTn>
                              </p:par>
                              <p:par>
                                <p:cTn id="12" presetID="9" presetClass="entr" presetSubtype="0" fill="hold" grpId="0" nodeType="withEffect">
                                  <p:stCondLst>
                                    <p:cond delay="0"/>
                                  </p:stCondLst>
                                  <p:childTnLst>
                                    <p:set>
                                      <p:cBhvr>
                                        <p:cTn id="13" dur="1" fill="hold">
                                          <p:stCondLst>
                                            <p:cond delay="0"/>
                                          </p:stCondLst>
                                        </p:cTn>
                                        <p:tgtEl>
                                          <p:spTgt spid="170114"/>
                                        </p:tgtEl>
                                        <p:attrNameLst>
                                          <p:attrName>style.visibility</p:attrName>
                                        </p:attrNameLst>
                                      </p:cBhvr>
                                      <p:to>
                                        <p:strVal val="visible"/>
                                      </p:to>
                                    </p:set>
                                    <p:animEffect transition="in" filter="dissolve">
                                      <p:cBhvr>
                                        <p:cTn id="14" dur="2750"/>
                                        <p:tgtEl>
                                          <p:spTgt spid="170114"/>
                                        </p:tgtEl>
                                      </p:cBhvr>
                                    </p:animEffect>
                                  </p:childTnLst>
                                </p:cTn>
                              </p:par>
                              <p:par>
                                <p:cTn id="15" presetID="9" presetClass="entr" presetSubtype="0" fill="hold" grpId="0" nodeType="withEffect">
                                  <p:stCondLst>
                                    <p:cond delay="0"/>
                                  </p:stCondLst>
                                  <p:childTnLst>
                                    <p:set>
                                      <p:cBhvr>
                                        <p:cTn id="16" dur="1" fill="hold">
                                          <p:stCondLst>
                                            <p:cond delay="0"/>
                                          </p:stCondLst>
                                        </p:cTn>
                                        <p:tgtEl>
                                          <p:spTgt spid="170123"/>
                                        </p:tgtEl>
                                        <p:attrNameLst>
                                          <p:attrName>style.visibility</p:attrName>
                                        </p:attrNameLst>
                                      </p:cBhvr>
                                      <p:to>
                                        <p:strVal val="visible"/>
                                      </p:to>
                                    </p:set>
                                    <p:animEffect transition="in" filter="dissolve">
                                      <p:cBhvr>
                                        <p:cTn id="17" dur="2750"/>
                                        <p:tgtEl>
                                          <p:spTgt spid="170123"/>
                                        </p:tgtEl>
                                      </p:cBhvr>
                                    </p:animEffect>
                                  </p:childTnLst>
                                </p:cTn>
                              </p:par>
                            </p:childTnLst>
                          </p:cTn>
                        </p:par>
                        <p:par>
                          <p:cTn id="18" fill="hold" nodeType="afterGroup">
                            <p:stCondLst>
                              <p:cond delay="5500"/>
                            </p:stCondLst>
                            <p:childTnLst>
                              <p:par>
                                <p:cTn id="19" presetID="9" presetClass="entr" presetSubtype="0" fill="hold" grpId="0" nodeType="afterEffect">
                                  <p:stCondLst>
                                    <p:cond delay="0"/>
                                  </p:stCondLst>
                                  <p:childTnLst>
                                    <p:set>
                                      <p:cBhvr>
                                        <p:cTn id="20" dur="1" fill="hold">
                                          <p:stCondLst>
                                            <p:cond delay="0"/>
                                          </p:stCondLst>
                                        </p:cTn>
                                        <p:tgtEl>
                                          <p:spTgt spid="170116"/>
                                        </p:tgtEl>
                                        <p:attrNameLst>
                                          <p:attrName>style.visibility</p:attrName>
                                        </p:attrNameLst>
                                      </p:cBhvr>
                                      <p:to>
                                        <p:strVal val="visible"/>
                                      </p:to>
                                    </p:set>
                                    <p:animEffect transition="in" filter="dissolve">
                                      <p:cBhvr>
                                        <p:cTn id="21" dur="2750"/>
                                        <p:tgtEl>
                                          <p:spTgt spid="170116"/>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170117"/>
                                        </p:tgtEl>
                                        <p:attrNameLst>
                                          <p:attrName>style.visibility</p:attrName>
                                        </p:attrNameLst>
                                      </p:cBhvr>
                                      <p:to>
                                        <p:strVal val="visible"/>
                                      </p:to>
                                    </p:set>
                                    <p:animEffect transition="in" filter="dissolve">
                                      <p:cBhvr>
                                        <p:cTn id="24" dur="2750"/>
                                        <p:tgtEl>
                                          <p:spTgt spid="170117"/>
                                        </p:tgtEl>
                                      </p:cBhvr>
                                    </p:animEffect>
                                  </p:childTnLst>
                                </p:cTn>
                              </p:par>
                              <p:par>
                                <p:cTn id="25" presetID="9" presetClass="entr" presetSubtype="0" fill="hold" nodeType="withEffect">
                                  <p:stCondLst>
                                    <p:cond delay="0"/>
                                  </p:stCondLst>
                                  <p:childTnLst>
                                    <p:set>
                                      <p:cBhvr>
                                        <p:cTn id="26" dur="1" fill="hold">
                                          <p:stCondLst>
                                            <p:cond delay="0"/>
                                          </p:stCondLst>
                                        </p:cTn>
                                        <p:tgtEl>
                                          <p:spTgt spid="170119"/>
                                        </p:tgtEl>
                                        <p:attrNameLst>
                                          <p:attrName>style.visibility</p:attrName>
                                        </p:attrNameLst>
                                      </p:cBhvr>
                                      <p:to>
                                        <p:strVal val="visible"/>
                                      </p:to>
                                    </p:set>
                                    <p:animEffect transition="in" filter="dissolve">
                                      <p:cBhvr>
                                        <p:cTn id="27" dur="2750"/>
                                        <p:tgtEl>
                                          <p:spTgt spid="170119"/>
                                        </p:tgtEl>
                                      </p:cBhvr>
                                    </p:animEffect>
                                  </p:childTnLst>
                                </p:cTn>
                              </p:par>
                              <p:par>
                                <p:cTn id="28" presetID="9" presetClass="entr" presetSubtype="0" fill="hold" nodeType="withEffect">
                                  <p:stCondLst>
                                    <p:cond delay="0"/>
                                  </p:stCondLst>
                                  <p:childTnLst>
                                    <p:set>
                                      <p:cBhvr>
                                        <p:cTn id="29" dur="1" fill="hold">
                                          <p:stCondLst>
                                            <p:cond delay="0"/>
                                          </p:stCondLst>
                                        </p:cTn>
                                        <p:tgtEl>
                                          <p:spTgt spid="170118"/>
                                        </p:tgtEl>
                                        <p:attrNameLst>
                                          <p:attrName>style.visibility</p:attrName>
                                        </p:attrNameLst>
                                      </p:cBhvr>
                                      <p:to>
                                        <p:strVal val="visible"/>
                                      </p:to>
                                    </p:set>
                                    <p:animEffect transition="in" filter="dissolve">
                                      <p:cBhvr>
                                        <p:cTn id="30" dur="2750"/>
                                        <p:tgtEl>
                                          <p:spTgt spid="170118"/>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170121"/>
                                        </p:tgtEl>
                                        <p:attrNameLst>
                                          <p:attrName>style.visibility</p:attrName>
                                        </p:attrNameLst>
                                      </p:cBhvr>
                                      <p:to>
                                        <p:strVal val="visible"/>
                                      </p:to>
                                    </p:set>
                                    <p:animEffect transition="in" filter="dissolve">
                                      <p:cBhvr>
                                        <p:cTn id="33" dur="2750"/>
                                        <p:tgtEl>
                                          <p:spTgt spid="170121"/>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137"/>
                                        </p:tgtEl>
                                        <p:attrNameLst>
                                          <p:attrName>style.visibility</p:attrName>
                                        </p:attrNameLst>
                                      </p:cBhvr>
                                      <p:to>
                                        <p:strVal val="visible"/>
                                      </p:to>
                                    </p:set>
                                    <p:animEffect transition="in" filter="dissolve">
                                      <p:cBhvr>
                                        <p:cTn id="36" dur="2750"/>
                                        <p:tgtEl>
                                          <p:spTgt spid="137"/>
                                        </p:tgtEl>
                                      </p:cBhvr>
                                    </p:animEffect>
                                  </p:childTnLst>
                                </p:cTn>
                              </p:par>
                              <p:par>
                                <p:cTn id="37" presetID="9" presetClass="entr" presetSubtype="0" fill="hold" nodeType="withEffect">
                                  <p:stCondLst>
                                    <p:cond delay="0"/>
                                  </p:stCondLst>
                                  <p:childTnLst>
                                    <p:set>
                                      <p:cBhvr>
                                        <p:cTn id="38" dur="1" fill="hold">
                                          <p:stCondLst>
                                            <p:cond delay="0"/>
                                          </p:stCondLst>
                                        </p:cTn>
                                        <p:tgtEl>
                                          <p:spTgt spid="138"/>
                                        </p:tgtEl>
                                        <p:attrNameLst>
                                          <p:attrName>style.visibility</p:attrName>
                                        </p:attrNameLst>
                                      </p:cBhvr>
                                      <p:to>
                                        <p:strVal val="visible"/>
                                      </p:to>
                                    </p:set>
                                    <p:animEffect transition="in" filter="dissolve">
                                      <p:cBhvr>
                                        <p:cTn id="39" dur="2750"/>
                                        <p:tgtEl>
                                          <p:spTgt spid="138"/>
                                        </p:tgtEl>
                                      </p:cBhvr>
                                    </p:animEffect>
                                  </p:childTnLst>
                                </p:cTn>
                              </p:par>
                            </p:childTnLst>
                          </p:cTn>
                        </p:par>
                        <p:par>
                          <p:cTn id="40" fill="hold" nodeType="afterGroup">
                            <p:stCondLst>
                              <p:cond delay="8250"/>
                            </p:stCondLst>
                            <p:childTnLst>
                              <p:par>
                                <p:cTn id="41" presetID="9" presetClass="exit" presetSubtype="0" fill="hold" grpId="1" nodeType="afterEffect">
                                  <p:stCondLst>
                                    <p:cond delay="0"/>
                                  </p:stCondLst>
                                  <p:childTnLst>
                                    <p:animEffect transition="out" filter="dissolve">
                                      <p:cBhvr>
                                        <p:cTn id="42" dur="500"/>
                                        <p:tgtEl>
                                          <p:spTgt spid="170113"/>
                                        </p:tgtEl>
                                      </p:cBhvr>
                                    </p:animEffect>
                                    <p:set>
                                      <p:cBhvr>
                                        <p:cTn id="43" dur="1" fill="hold">
                                          <p:stCondLst>
                                            <p:cond delay="499"/>
                                          </p:stCondLst>
                                        </p:cTn>
                                        <p:tgtEl>
                                          <p:spTgt spid="170113"/>
                                        </p:tgtEl>
                                        <p:attrNameLst>
                                          <p:attrName>style.visibility</p:attrName>
                                        </p:attrNameLst>
                                      </p:cBhvr>
                                      <p:to>
                                        <p:strVal val="hidden"/>
                                      </p:to>
                                    </p:set>
                                  </p:childTnLst>
                                </p:cTn>
                              </p:par>
                              <p:par>
                                <p:cTn id="44" presetID="9" presetClass="exit" presetSubtype="0" fill="hold" grpId="1" nodeType="withEffect">
                                  <p:stCondLst>
                                    <p:cond delay="0"/>
                                  </p:stCondLst>
                                  <p:childTnLst>
                                    <p:animEffect transition="out" filter="dissolve">
                                      <p:cBhvr>
                                        <p:cTn id="45" dur="500"/>
                                        <p:tgtEl>
                                          <p:spTgt spid="137"/>
                                        </p:tgtEl>
                                      </p:cBhvr>
                                    </p:animEffect>
                                    <p:set>
                                      <p:cBhvr>
                                        <p:cTn id="46" dur="1" fill="hold">
                                          <p:stCondLst>
                                            <p:cond delay="499"/>
                                          </p:stCondLst>
                                        </p:cTn>
                                        <p:tgtEl>
                                          <p:spTgt spid="137"/>
                                        </p:tgtEl>
                                        <p:attrNameLst>
                                          <p:attrName>style.visibility</p:attrName>
                                        </p:attrNameLst>
                                      </p:cBhvr>
                                      <p:to>
                                        <p:strVal val="hidden"/>
                                      </p:to>
                                    </p:set>
                                  </p:childTnLst>
                                </p:cTn>
                              </p:par>
                              <p:par>
                                <p:cTn id="47" presetID="9" presetClass="exit" presetSubtype="0" fill="hold" nodeType="withEffect">
                                  <p:stCondLst>
                                    <p:cond delay="0"/>
                                  </p:stCondLst>
                                  <p:childTnLst>
                                    <p:animEffect transition="out" filter="dissolve">
                                      <p:cBhvr>
                                        <p:cTn id="48" dur="500"/>
                                        <p:tgtEl>
                                          <p:spTgt spid="138"/>
                                        </p:tgtEl>
                                      </p:cBhvr>
                                    </p:animEffect>
                                    <p:set>
                                      <p:cBhvr>
                                        <p:cTn id="49" dur="1" fill="hold">
                                          <p:stCondLst>
                                            <p:cond delay="499"/>
                                          </p:stCondLst>
                                        </p:cTn>
                                        <p:tgtEl>
                                          <p:spTgt spid="138"/>
                                        </p:tgtEl>
                                        <p:attrNameLst>
                                          <p:attrName>style.visibility</p:attrName>
                                        </p:attrNameLst>
                                      </p:cBhvr>
                                      <p:to>
                                        <p:strVal val="hidden"/>
                                      </p:to>
                                    </p:set>
                                  </p:childTnLst>
                                </p:cTn>
                              </p:par>
                              <p:par>
                                <p:cTn id="50" presetID="9" presetClass="exit" presetSubtype="0" fill="hold" grpId="1" nodeType="withEffect">
                                  <p:stCondLst>
                                    <p:cond delay="0"/>
                                  </p:stCondLst>
                                  <p:childTnLst>
                                    <p:animEffect transition="out" filter="dissolve">
                                      <p:cBhvr>
                                        <p:cTn id="51" dur="500"/>
                                        <p:tgtEl>
                                          <p:spTgt spid="170114"/>
                                        </p:tgtEl>
                                      </p:cBhvr>
                                    </p:animEffect>
                                    <p:set>
                                      <p:cBhvr>
                                        <p:cTn id="52" dur="1" fill="hold">
                                          <p:stCondLst>
                                            <p:cond delay="499"/>
                                          </p:stCondLst>
                                        </p:cTn>
                                        <p:tgtEl>
                                          <p:spTgt spid="170114"/>
                                        </p:tgtEl>
                                        <p:attrNameLst>
                                          <p:attrName>style.visibility</p:attrName>
                                        </p:attrNameLst>
                                      </p:cBhvr>
                                      <p:to>
                                        <p:strVal val="hidden"/>
                                      </p:to>
                                    </p:set>
                                  </p:childTnLst>
                                </p:cTn>
                              </p:par>
                              <p:par>
                                <p:cTn id="53" presetID="9" presetClass="exit" presetSubtype="0" fill="hold" grpId="1" nodeType="withEffect">
                                  <p:stCondLst>
                                    <p:cond delay="0"/>
                                  </p:stCondLst>
                                  <p:childTnLst>
                                    <p:animEffect transition="out" filter="dissolve">
                                      <p:cBhvr>
                                        <p:cTn id="54" dur="500"/>
                                        <p:tgtEl>
                                          <p:spTgt spid="170123"/>
                                        </p:tgtEl>
                                      </p:cBhvr>
                                    </p:animEffect>
                                    <p:set>
                                      <p:cBhvr>
                                        <p:cTn id="55" dur="1" fill="hold">
                                          <p:stCondLst>
                                            <p:cond delay="499"/>
                                          </p:stCondLst>
                                        </p:cTn>
                                        <p:tgtEl>
                                          <p:spTgt spid="170123"/>
                                        </p:tgtEl>
                                        <p:attrNameLst>
                                          <p:attrName>style.visibility</p:attrName>
                                        </p:attrNameLst>
                                      </p:cBhvr>
                                      <p:to>
                                        <p:strVal val="hidden"/>
                                      </p:to>
                                    </p:set>
                                  </p:childTnLst>
                                </p:cTn>
                              </p:par>
                              <p:par>
                                <p:cTn id="56" presetID="9" presetClass="exit" presetSubtype="0" fill="hold" nodeType="withEffect">
                                  <p:stCondLst>
                                    <p:cond delay="0"/>
                                  </p:stCondLst>
                                  <p:childTnLst>
                                    <p:animEffect transition="out" filter="dissolve">
                                      <p:cBhvr>
                                        <p:cTn id="57" dur="500"/>
                                        <p:tgtEl>
                                          <p:spTgt spid="170119"/>
                                        </p:tgtEl>
                                      </p:cBhvr>
                                    </p:animEffect>
                                    <p:set>
                                      <p:cBhvr>
                                        <p:cTn id="58" dur="1" fill="hold">
                                          <p:stCondLst>
                                            <p:cond delay="499"/>
                                          </p:stCondLst>
                                        </p:cTn>
                                        <p:tgtEl>
                                          <p:spTgt spid="170119"/>
                                        </p:tgtEl>
                                        <p:attrNameLst>
                                          <p:attrName>style.visibility</p:attrName>
                                        </p:attrNameLst>
                                      </p:cBhvr>
                                      <p:to>
                                        <p:strVal val="hidden"/>
                                      </p:to>
                                    </p:set>
                                  </p:childTnLst>
                                </p:cTn>
                              </p:par>
                              <p:par>
                                <p:cTn id="59" presetID="9" presetClass="exit" presetSubtype="0" fill="hold" grpId="1" nodeType="withEffect">
                                  <p:stCondLst>
                                    <p:cond delay="0"/>
                                  </p:stCondLst>
                                  <p:childTnLst>
                                    <p:animEffect transition="out" filter="dissolve">
                                      <p:cBhvr>
                                        <p:cTn id="60" dur="500"/>
                                        <p:tgtEl>
                                          <p:spTgt spid="170117"/>
                                        </p:tgtEl>
                                      </p:cBhvr>
                                    </p:animEffect>
                                    <p:set>
                                      <p:cBhvr>
                                        <p:cTn id="61" dur="1" fill="hold">
                                          <p:stCondLst>
                                            <p:cond delay="499"/>
                                          </p:stCondLst>
                                        </p:cTn>
                                        <p:tgtEl>
                                          <p:spTgt spid="170117"/>
                                        </p:tgtEl>
                                        <p:attrNameLst>
                                          <p:attrName>style.visibility</p:attrName>
                                        </p:attrNameLst>
                                      </p:cBhvr>
                                      <p:to>
                                        <p:strVal val="hidden"/>
                                      </p:to>
                                    </p:set>
                                  </p:childTnLst>
                                </p:cTn>
                              </p:par>
                              <p:par>
                                <p:cTn id="62" presetID="9" presetClass="exit" presetSubtype="0" fill="hold" grpId="1" nodeType="withEffect">
                                  <p:stCondLst>
                                    <p:cond delay="0"/>
                                  </p:stCondLst>
                                  <p:childTnLst>
                                    <p:animEffect transition="out" filter="dissolve">
                                      <p:cBhvr>
                                        <p:cTn id="63" dur="500"/>
                                        <p:tgtEl>
                                          <p:spTgt spid="170121"/>
                                        </p:tgtEl>
                                      </p:cBhvr>
                                    </p:animEffect>
                                    <p:set>
                                      <p:cBhvr>
                                        <p:cTn id="64" dur="1" fill="hold">
                                          <p:stCondLst>
                                            <p:cond delay="499"/>
                                          </p:stCondLst>
                                        </p:cTn>
                                        <p:tgtEl>
                                          <p:spTgt spid="170121"/>
                                        </p:tgtEl>
                                        <p:attrNameLst>
                                          <p:attrName>style.visibility</p:attrName>
                                        </p:attrNameLst>
                                      </p:cBhvr>
                                      <p:to>
                                        <p:strVal val="hidden"/>
                                      </p:to>
                                    </p:set>
                                  </p:childTnLst>
                                </p:cTn>
                              </p:par>
                              <p:par>
                                <p:cTn id="65" presetID="9" presetClass="exit" presetSubtype="0" fill="hold" nodeType="withEffect">
                                  <p:stCondLst>
                                    <p:cond delay="0"/>
                                  </p:stCondLst>
                                  <p:childTnLst>
                                    <p:animEffect transition="out" filter="dissolve">
                                      <p:cBhvr>
                                        <p:cTn id="66" dur="500"/>
                                        <p:tgtEl>
                                          <p:spTgt spid="170118"/>
                                        </p:tgtEl>
                                      </p:cBhvr>
                                    </p:animEffect>
                                    <p:set>
                                      <p:cBhvr>
                                        <p:cTn id="67" dur="1" fill="hold">
                                          <p:stCondLst>
                                            <p:cond delay="499"/>
                                          </p:stCondLst>
                                        </p:cTn>
                                        <p:tgtEl>
                                          <p:spTgt spid="170118"/>
                                        </p:tgtEl>
                                        <p:attrNameLst>
                                          <p:attrName>style.visibility</p:attrName>
                                        </p:attrNameLst>
                                      </p:cBhvr>
                                      <p:to>
                                        <p:strVal val="hidden"/>
                                      </p:to>
                                    </p:set>
                                  </p:childTnLst>
                                </p:cTn>
                              </p:par>
                              <p:par>
                                <p:cTn id="68" presetID="9" presetClass="exit" presetSubtype="0" fill="hold" grpId="1" nodeType="withEffect">
                                  <p:stCondLst>
                                    <p:cond delay="0"/>
                                  </p:stCondLst>
                                  <p:childTnLst>
                                    <p:animEffect transition="out" filter="dissolve">
                                      <p:cBhvr>
                                        <p:cTn id="69" dur="500"/>
                                        <p:tgtEl>
                                          <p:spTgt spid="170116"/>
                                        </p:tgtEl>
                                      </p:cBhvr>
                                    </p:animEffect>
                                    <p:set>
                                      <p:cBhvr>
                                        <p:cTn id="70" dur="1" fill="hold">
                                          <p:stCondLst>
                                            <p:cond delay="499"/>
                                          </p:stCondLst>
                                        </p:cTn>
                                        <p:tgtEl>
                                          <p:spTgt spid="170116"/>
                                        </p:tgtEl>
                                        <p:attrNameLst>
                                          <p:attrName>style.visibility</p:attrName>
                                        </p:attrNameLst>
                                      </p:cBhvr>
                                      <p:to>
                                        <p:strVal val="hidden"/>
                                      </p:to>
                                    </p:set>
                                  </p:childTnLst>
                                </p:cTn>
                              </p:par>
                              <p:par>
                                <p:cTn id="71" presetID="9" presetClass="exit" presetSubtype="0" fill="hold" nodeType="withEffect">
                                  <p:stCondLst>
                                    <p:cond delay="0"/>
                                  </p:stCondLst>
                                  <p:childTnLst>
                                    <p:animEffect transition="out" filter="dissolve">
                                      <p:cBhvr>
                                        <p:cTn id="72" dur="500"/>
                                        <p:tgtEl>
                                          <p:spTgt spid="170122"/>
                                        </p:tgtEl>
                                      </p:cBhvr>
                                    </p:animEffect>
                                    <p:set>
                                      <p:cBhvr>
                                        <p:cTn id="73" dur="1" fill="hold">
                                          <p:stCondLst>
                                            <p:cond delay="499"/>
                                          </p:stCondLst>
                                        </p:cTn>
                                        <p:tgtEl>
                                          <p:spTgt spid="170122"/>
                                        </p:tgtEl>
                                        <p:attrNameLst>
                                          <p:attrName>style.visibility</p:attrName>
                                        </p:attrNameLst>
                                      </p:cBhvr>
                                      <p:to>
                                        <p:strVal val="hidden"/>
                                      </p:to>
                                    </p:set>
                                  </p:childTnLst>
                                </p:cTn>
                              </p:par>
                            </p:childTnLst>
                          </p:cTn>
                        </p:par>
                        <p:par>
                          <p:cTn id="74" fill="hold" nodeType="afterGroup">
                            <p:stCondLst>
                              <p:cond delay="8750"/>
                            </p:stCondLst>
                            <p:childTnLst>
                              <p:par>
                                <p:cTn id="75" presetID="35" presetClass="path" presetSubtype="0" accel="50000" decel="50000" fill="hold" nodeType="afterEffect">
                                  <p:stCondLst>
                                    <p:cond delay="0"/>
                                  </p:stCondLst>
                                  <p:childTnLst>
                                    <p:animMotion origin="layout" path="M 5E-6 4.1337E-6 L -0.47917 0.00185 " pathEditMode="relative" rAng="0" ptsTypes="AA">
                                      <p:cBhvr>
                                        <p:cTn id="76" dur="3000" fill="hold"/>
                                        <p:tgtEl>
                                          <p:spTgt spid="170031"/>
                                        </p:tgtEl>
                                        <p:attrNameLst>
                                          <p:attrName>ppt_x</p:attrName>
                                          <p:attrName>ppt_y</p:attrName>
                                        </p:attrNameLst>
                                      </p:cBhvr>
                                      <p:rCtr x="-23958" y="93"/>
                                    </p:animMotion>
                                  </p:childTnLst>
                                </p:cTn>
                              </p:par>
                            </p:childTnLst>
                          </p:cTn>
                        </p:par>
                        <p:par>
                          <p:cTn id="77" fill="hold" nodeType="afterGroup">
                            <p:stCondLst>
                              <p:cond delay="11750"/>
                            </p:stCondLst>
                            <p:childTnLst>
                              <p:par>
                                <p:cTn id="78" presetID="9" presetClass="exit" presetSubtype="0" fill="hold" nodeType="afterEffect">
                                  <p:stCondLst>
                                    <p:cond delay="0"/>
                                  </p:stCondLst>
                                  <p:childTnLst>
                                    <p:animEffect transition="out" filter="dissolve">
                                      <p:cBhvr>
                                        <p:cTn id="79" dur="500"/>
                                        <p:tgtEl>
                                          <p:spTgt spid="170127"/>
                                        </p:tgtEl>
                                      </p:cBhvr>
                                    </p:animEffect>
                                    <p:set>
                                      <p:cBhvr>
                                        <p:cTn id="80" dur="1" fill="hold">
                                          <p:stCondLst>
                                            <p:cond delay="499"/>
                                          </p:stCondLst>
                                        </p:cTn>
                                        <p:tgtEl>
                                          <p:spTgt spid="170127"/>
                                        </p:tgtEl>
                                        <p:attrNameLst>
                                          <p:attrName>style.visibility</p:attrName>
                                        </p:attrNameLst>
                                      </p:cBhvr>
                                      <p:to>
                                        <p:strVal val="hidden"/>
                                      </p:to>
                                    </p:set>
                                  </p:childTnLst>
                                </p:cTn>
                              </p:par>
                              <p:par>
                                <p:cTn id="81" presetID="9" presetClass="entr" presetSubtype="0" fill="hold" nodeType="withEffect">
                                  <p:stCondLst>
                                    <p:cond delay="1000"/>
                                  </p:stCondLst>
                                  <p:childTnLst>
                                    <p:set>
                                      <p:cBhvr>
                                        <p:cTn id="82" dur="1" fill="hold">
                                          <p:stCondLst>
                                            <p:cond delay="0"/>
                                          </p:stCondLst>
                                        </p:cTn>
                                        <p:tgtEl>
                                          <p:spTgt spid="170081"/>
                                        </p:tgtEl>
                                        <p:attrNameLst>
                                          <p:attrName>style.visibility</p:attrName>
                                        </p:attrNameLst>
                                      </p:cBhvr>
                                      <p:to>
                                        <p:strVal val="visible"/>
                                      </p:to>
                                    </p:set>
                                    <p:animEffect transition="in" filter="dissolve">
                                      <p:cBhvr>
                                        <p:cTn id="83" dur="1000"/>
                                        <p:tgtEl>
                                          <p:spTgt spid="170081"/>
                                        </p:tgtEl>
                                      </p:cBhvr>
                                    </p:animEffect>
                                  </p:childTnLst>
                                </p:cTn>
                              </p:par>
                              <p:par>
                                <p:cTn id="84" presetID="9" presetClass="entr" presetSubtype="0" fill="hold" nodeType="withEffect">
                                  <p:stCondLst>
                                    <p:cond delay="1000"/>
                                  </p:stCondLst>
                                  <p:childTnLst>
                                    <p:set>
                                      <p:cBhvr>
                                        <p:cTn id="85" dur="1" fill="hold">
                                          <p:stCondLst>
                                            <p:cond delay="0"/>
                                          </p:stCondLst>
                                        </p:cTn>
                                        <p:tgtEl>
                                          <p:spTgt spid="170082"/>
                                        </p:tgtEl>
                                        <p:attrNameLst>
                                          <p:attrName>style.visibility</p:attrName>
                                        </p:attrNameLst>
                                      </p:cBhvr>
                                      <p:to>
                                        <p:strVal val="visible"/>
                                      </p:to>
                                    </p:set>
                                    <p:animEffect transition="in" filter="dissolve">
                                      <p:cBhvr>
                                        <p:cTn id="86" dur="1000"/>
                                        <p:tgtEl>
                                          <p:spTgt spid="170082"/>
                                        </p:tgtEl>
                                      </p:cBhvr>
                                    </p:animEffect>
                                  </p:childTnLst>
                                </p:cTn>
                              </p:par>
                              <p:par>
                                <p:cTn id="87" presetID="9" presetClass="entr" presetSubtype="0" fill="hold" nodeType="withEffect">
                                  <p:stCondLst>
                                    <p:cond delay="1000"/>
                                  </p:stCondLst>
                                  <p:childTnLst>
                                    <p:set>
                                      <p:cBhvr>
                                        <p:cTn id="88" dur="1" fill="hold">
                                          <p:stCondLst>
                                            <p:cond delay="0"/>
                                          </p:stCondLst>
                                        </p:cTn>
                                        <p:tgtEl>
                                          <p:spTgt spid="170083"/>
                                        </p:tgtEl>
                                        <p:attrNameLst>
                                          <p:attrName>style.visibility</p:attrName>
                                        </p:attrNameLst>
                                      </p:cBhvr>
                                      <p:to>
                                        <p:strVal val="visible"/>
                                      </p:to>
                                    </p:set>
                                    <p:animEffect transition="in" filter="dissolve">
                                      <p:cBhvr>
                                        <p:cTn id="89" dur="1000"/>
                                        <p:tgtEl>
                                          <p:spTgt spid="170083"/>
                                        </p:tgtEl>
                                      </p:cBhvr>
                                    </p:animEffect>
                                  </p:childTnLst>
                                </p:cTn>
                              </p:par>
                              <p:par>
                                <p:cTn id="90" presetID="9" presetClass="entr" presetSubtype="0" fill="hold" nodeType="withEffect">
                                  <p:stCondLst>
                                    <p:cond delay="1000"/>
                                  </p:stCondLst>
                                  <p:childTnLst>
                                    <p:set>
                                      <p:cBhvr>
                                        <p:cTn id="91" dur="1" fill="hold">
                                          <p:stCondLst>
                                            <p:cond delay="0"/>
                                          </p:stCondLst>
                                        </p:cTn>
                                        <p:tgtEl>
                                          <p:spTgt spid="170084"/>
                                        </p:tgtEl>
                                        <p:attrNameLst>
                                          <p:attrName>style.visibility</p:attrName>
                                        </p:attrNameLst>
                                      </p:cBhvr>
                                      <p:to>
                                        <p:strVal val="visible"/>
                                      </p:to>
                                    </p:set>
                                    <p:animEffect transition="in" filter="dissolve">
                                      <p:cBhvr>
                                        <p:cTn id="92" dur="1000"/>
                                        <p:tgtEl>
                                          <p:spTgt spid="170084"/>
                                        </p:tgtEl>
                                      </p:cBhvr>
                                    </p:animEffect>
                                  </p:childTnLst>
                                </p:cTn>
                              </p:par>
                              <p:par>
                                <p:cTn id="93" presetID="35" presetClass="path" presetSubtype="0" accel="50000" decel="50000" fill="hold" nodeType="withEffect">
                                  <p:stCondLst>
                                    <p:cond delay="1000"/>
                                  </p:stCondLst>
                                  <p:childTnLst>
                                    <p:animMotion origin="layout" path="M -2.22222E-6 -1.85185E-6 L -0.10243 -0.2412 " pathEditMode="relative" rAng="0" ptsTypes="AA">
                                      <p:cBhvr>
                                        <p:cTn id="94" dur="3000" fill="hold"/>
                                        <p:tgtEl>
                                          <p:spTgt spid="170124"/>
                                        </p:tgtEl>
                                        <p:attrNameLst>
                                          <p:attrName>ppt_x</p:attrName>
                                          <p:attrName>ppt_y</p:attrName>
                                        </p:attrNameLst>
                                      </p:cBhvr>
                                      <p:rCtr x="-5122" y="-12060"/>
                                    </p:animMotion>
                                  </p:childTnLst>
                                </p:cTn>
                              </p:par>
                              <p:par>
                                <p:cTn id="95" presetID="35" presetClass="path" presetSubtype="0" accel="50000" decel="50000" fill="hold" nodeType="withEffect">
                                  <p:stCondLst>
                                    <p:cond delay="1000"/>
                                  </p:stCondLst>
                                  <p:childTnLst>
                                    <p:animMotion origin="layout" path="M -3.33333E-6 3.7037E-7 L -0.10277 0.24745 " pathEditMode="relative" rAng="0" ptsTypes="AA">
                                      <p:cBhvr>
                                        <p:cTn id="96" dur="3000" fill="hold"/>
                                        <p:tgtEl>
                                          <p:spTgt spid="170063"/>
                                        </p:tgtEl>
                                        <p:attrNameLst>
                                          <p:attrName>ppt_x</p:attrName>
                                          <p:attrName>ppt_y</p:attrName>
                                        </p:attrNameLst>
                                      </p:cBhvr>
                                      <p:rCtr x="-5139" y="12361"/>
                                    </p:animMotion>
                                  </p:childTnLst>
                                </p:cTn>
                              </p:par>
                              <p:par>
                                <p:cTn id="97" presetID="35" presetClass="path" presetSubtype="0" accel="50000" decel="50000" fill="hold" nodeType="withEffect">
                                  <p:stCondLst>
                                    <p:cond delay="1000"/>
                                  </p:stCondLst>
                                  <p:childTnLst>
                                    <p:animMotion origin="layout" path="M 1.11022E-16 2.96296E-6 L -0.13976 -0.0051 " pathEditMode="relative" rAng="0" ptsTypes="AA">
                                      <p:cBhvr>
                                        <p:cTn id="98" dur="3000" fill="hold"/>
                                        <p:tgtEl>
                                          <p:spTgt spid="170060"/>
                                        </p:tgtEl>
                                        <p:attrNameLst>
                                          <p:attrName>ppt_x</p:attrName>
                                          <p:attrName>ppt_y</p:attrName>
                                        </p:attrNameLst>
                                      </p:cBhvr>
                                      <p:rCtr x="-6997" y="-255"/>
                                    </p:animMotion>
                                  </p:childTnLst>
                                </p:cTn>
                              </p:par>
                              <p:par>
                                <p:cTn id="99" presetID="35" presetClass="path" presetSubtype="0" accel="50000" decel="50000" fill="hold" nodeType="withEffect">
                                  <p:stCondLst>
                                    <p:cond delay="1000"/>
                                  </p:stCondLst>
                                  <p:childTnLst>
                                    <p:animMotion origin="layout" path="M 1.11022E-16 1.11022E-16 L -0.13872 -0.00185 " pathEditMode="relative" rAng="0" ptsTypes="AA">
                                      <p:cBhvr>
                                        <p:cTn id="100" dur="3000" fill="hold"/>
                                        <p:tgtEl>
                                          <p:spTgt spid="170066"/>
                                        </p:tgtEl>
                                        <p:attrNameLst>
                                          <p:attrName>ppt_x</p:attrName>
                                          <p:attrName>ppt_y</p:attrName>
                                        </p:attrNameLst>
                                      </p:cBhvr>
                                      <p:rCtr x="-6944" y="-93"/>
                                    </p:animMotion>
                                  </p:childTnLst>
                                </p:cTn>
                              </p:par>
                            </p:childTnLst>
                          </p:cTn>
                        </p:par>
                        <p:par>
                          <p:cTn id="101" fill="hold" nodeType="afterGroup">
                            <p:stCondLst>
                              <p:cond delay="15750"/>
                            </p:stCondLst>
                            <p:childTnLst>
                              <p:par>
                                <p:cTn id="102" presetID="9" presetClass="exit" presetSubtype="0" fill="hold" nodeType="afterEffect">
                                  <p:stCondLst>
                                    <p:cond delay="0"/>
                                  </p:stCondLst>
                                  <p:childTnLst>
                                    <p:animEffect transition="out" filter="dissolve">
                                      <p:cBhvr>
                                        <p:cTn id="103" dur="500"/>
                                        <p:tgtEl>
                                          <p:spTgt spid="170081"/>
                                        </p:tgtEl>
                                      </p:cBhvr>
                                    </p:animEffect>
                                    <p:set>
                                      <p:cBhvr>
                                        <p:cTn id="104" dur="1" fill="hold">
                                          <p:stCondLst>
                                            <p:cond delay="499"/>
                                          </p:stCondLst>
                                        </p:cTn>
                                        <p:tgtEl>
                                          <p:spTgt spid="170081"/>
                                        </p:tgtEl>
                                        <p:attrNameLst>
                                          <p:attrName>style.visibility</p:attrName>
                                        </p:attrNameLst>
                                      </p:cBhvr>
                                      <p:to>
                                        <p:strVal val="hidden"/>
                                      </p:to>
                                    </p:set>
                                  </p:childTnLst>
                                </p:cTn>
                              </p:par>
                              <p:par>
                                <p:cTn id="105" presetID="9" presetClass="exit" presetSubtype="0" fill="hold" nodeType="withEffect">
                                  <p:stCondLst>
                                    <p:cond delay="1000"/>
                                  </p:stCondLst>
                                  <p:childTnLst>
                                    <p:animEffect transition="out" filter="dissolve">
                                      <p:cBhvr>
                                        <p:cTn id="106" dur="500"/>
                                        <p:tgtEl>
                                          <p:spTgt spid="170083"/>
                                        </p:tgtEl>
                                      </p:cBhvr>
                                    </p:animEffect>
                                    <p:set>
                                      <p:cBhvr>
                                        <p:cTn id="107" dur="1" fill="hold">
                                          <p:stCondLst>
                                            <p:cond delay="499"/>
                                          </p:stCondLst>
                                        </p:cTn>
                                        <p:tgtEl>
                                          <p:spTgt spid="170083"/>
                                        </p:tgtEl>
                                        <p:attrNameLst>
                                          <p:attrName>style.visibility</p:attrName>
                                        </p:attrNameLst>
                                      </p:cBhvr>
                                      <p:to>
                                        <p:strVal val="hidden"/>
                                      </p:to>
                                    </p:set>
                                  </p:childTnLst>
                                </p:cTn>
                              </p:par>
                              <p:par>
                                <p:cTn id="108" presetID="9" presetClass="exit" presetSubtype="0" fill="hold" nodeType="withEffect">
                                  <p:stCondLst>
                                    <p:cond delay="1000"/>
                                  </p:stCondLst>
                                  <p:childTnLst>
                                    <p:animEffect transition="out" filter="dissolve">
                                      <p:cBhvr>
                                        <p:cTn id="109" dur="500"/>
                                        <p:tgtEl>
                                          <p:spTgt spid="170082"/>
                                        </p:tgtEl>
                                      </p:cBhvr>
                                    </p:animEffect>
                                    <p:set>
                                      <p:cBhvr>
                                        <p:cTn id="110" dur="1" fill="hold">
                                          <p:stCondLst>
                                            <p:cond delay="499"/>
                                          </p:stCondLst>
                                        </p:cTn>
                                        <p:tgtEl>
                                          <p:spTgt spid="170082"/>
                                        </p:tgtEl>
                                        <p:attrNameLst>
                                          <p:attrName>style.visibility</p:attrName>
                                        </p:attrNameLst>
                                      </p:cBhvr>
                                      <p:to>
                                        <p:strVal val="hidden"/>
                                      </p:to>
                                    </p:set>
                                  </p:childTnLst>
                                </p:cTn>
                              </p:par>
                              <p:par>
                                <p:cTn id="111" presetID="9" presetClass="exit" presetSubtype="0" fill="hold" nodeType="withEffect">
                                  <p:stCondLst>
                                    <p:cond delay="1000"/>
                                  </p:stCondLst>
                                  <p:childTnLst>
                                    <p:animEffect transition="out" filter="dissolve">
                                      <p:cBhvr>
                                        <p:cTn id="112" dur="500"/>
                                        <p:tgtEl>
                                          <p:spTgt spid="170084"/>
                                        </p:tgtEl>
                                      </p:cBhvr>
                                    </p:animEffect>
                                    <p:set>
                                      <p:cBhvr>
                                        <p:cTn id="113" dur="1" fill="hold">
                                          <p:stCondLst>
                                            <p:cond delay="499"/>
                                          </p:stCondLst>
                                        </p:cTn>
                                        <p:tgtEl>
                                          <p:spTgt spid="170084"/>
                                        </p:tgtEl>
                                        <p:attrNameLst>
                                          <p:attrName>style.visibility</p:attrName>
                                        </p:attrNameLst>
                                      </p:cBhvr>
                                      <p:to>
                                        <p:strVal val="hidden"/>
                                      </p:to>
                                    </p:set>
                                  </p:childTnLst>
                                </p:cTn>
                              </p:par>
                            </p:childTnLst>
                          </p:cTn>
                        </p:par>
                        <p:par>
                          <p:cTn id="114" fill="hold" nodeType="afterGroup">
                            <p:stCondLst>
                              <p:cond delay="17250"/>
                            </p:stCondLst>
                            <p:childTnLst>
                              <p:par>
                                <p:cTn id="115" presetID="9" presetClass="entr" presetSubtype="0" fill="hold" nodeType="afterEffect">
                                  <p:stCondLst>
                                    <p:cond delay="0"/>
                                  </p:stCondLst>
                                  <p:childTnLst>
                                    <p:set>
                                      <p:cBhvr>
                                        <p:cTn id="116" dur="1" fill="hold">
                                          <p:stCondLst>
                                            <p:cond delay="0"/>
                                          </p:stCondLst>
                                        </p:cTn>
                                        <p:tgtEl>
                                          <p:spTgt spid="170094"/>
                                        </p:tgtEl>
                                        <p:attrNameLst>
                                          <p:attrName>style.visibility</p:attrName>
                                        </p:attrNameLst>
                                      </p:cBhvr>
                                      <p:to>
                                        <p:strVal val="visible"/>
                                      </p:to>
                                    </p:set>
                                    <p:animEffect transition="in" filter="dissolve">
                                      <p:cBhvr>
                                        <p:cTn id="117" dur="500"/>
                                        <p:tgtEl>
                                          <p:spTgt spid="170094"/>
                                        </p:tgtEl>
                                      </p:cBhvr>
                                    </p:animEffect>
                                  </p:childTnLst>
                                </p:cTn>
                              </p:par>
                            </p:childTnLst>
                          </p:cTn>
                        </p:par>
                        <p:par>
                          <p:cTn id="118" fill="hold" nodeType="afterGroup">
                            <p:stCondLst>
                              <p:cond delay="17750"/>
                            </p:stCondLst>
                            <p:childTnLst>
                              <p:par>
                                <p:cTn id="119" presetID="9" presetClass="entr" presetSubtype="0" fill="hold" nodeType="afterEffect">
                                  <p:stCondLst>
                                    <p:cond delay="0"/>
                                  </p:stCondLst>
                                  <p:childTnLst>
                                    <p:set>
                                      <p:cBhvr>
                                        <p:cTn id="120" dur="1" fill="hold">
                                          <p:stCondLst>
                                            <p:cond delay="0"/>
                                          </p:stCondLst>
                                        </p:cTn>
                                        <p:tgtEl>
                                          <p:spTgt spid="170100"/>
                                        </p:tgtEl>
                                        <p:attrNameLst>
                                          <p:attrName>style.visibility</p:attrName>
                                        </p:attrNameLst>
                                      </p:cBhvr>
                                      <p:to>
                                        <p:strVal val="visible"/>
                                      </p:to>
                                    </p:set>
                                    <p:animEffect transition="in" filter="dissolve">
                                      <p:cBhvr>
                                        <p:cTn id="121" dur="500"/>
                                        <p:tgtEl>
                                          <p:spTgt spid="170100"/>
                                        </p:tgtEl>
                                      </p:cBhvr>
                                    </p:animEffect>
                                  </p:childTnLst>
                                </p:cTn>
                              </p:par>
                            </p:childTnLst>
                          </p:cTn>
                        </p:par>
                        <p:par>
                          <p:cTn id="122" fill="hold" nodeType="afterGroup">
                            <p:stCondLst>
                              <p:cond delay="18250"/>
                            </p:stCondLst>
                            <p:childTnLst>
                              <p:par>
                                <p:cTn id="123" presetID="9" presetClass="entr" presetSubtype="0" fill="hold" grpId="0" nodeType="afterEffect">
                                  <p:stCondLst>
                                    <p:cond delay="0"/>
                                  </p:stCondLst>
                                  <p:childTnLst>
                                    <p:set>
                                      <p:cBhvr>
                                        <p:cTn id="124" dur="1" fill="hold">
                                          <p:stCondLst>
                                            <p:cond delay="0"/>
                                          </p:stCondLst>
                                        </p:cTn>
                                        <p:tgtEl>
                                          <p:spTgt spid="170088"/>
                                        </p:tgtEl>
                                        <p:attrNameLst>
                                          <p:attrName>style.visibility</p:attrName>
                                        </p:attrNameLst>
                                      </p:cBhvr>
                                      <p:to>
                                        <p:strVal val="visible"/>
                                      </p:to>
                                    </p:set>
                                    <p:animEffect transition="in" filter="dissolve">
                                      <p:cBhvr>
                                        <p:cTn id="125" dur="500"/>
                                        <p:tgtEl>
                                          <p:spTgt spid="170088"/>
                                        </p:tgtEl>
                                      </p:cBhvr>
                                    </p:animEffect>
                                  </p:childTnLst>
                                </p:cTn>
                              </p:par>
                            </p:childTnLst>
                          </p:cTn>
                        </p:par>
                        <p:par>
                          <p:cTn id="126" fill="hold" nodeType="afterGroup">
                            <p:stCondLst>
                              <p:cond delay="18750"/>
                            </p:stCondLst>
                            <p:childTnLst>
                              <p:par>
                                <p:cTn id="127" presetID="9" presetClass="entr" presetSubtype="0" fill="hold" grpId="0" nodeType="afterEffect">
                                  <p:stCondLst>
                                    <p:cond delay="0"/>
                                  </p:stCondLst>
                                  <p:childTnLst>
                                    <p:set>
                                      <p:cBhvr>
                                        <p:cTn id="128" dur="1" fill="hold">
                                          <p:stCondLst>
                                            <p:cond delay="0"/>
                                          </p:stCondLst>
                                        </p:cTn>
                                        <p:tgtEl>
                                          <p:spTgt spid="170087"/>
                                        </p:tgtEl>
                                        <p:attrNameLst>
                                          <p:attrName>style.visibility</p:attrName>
                                        </p:attrNameLst>
                                      </p:cBhvr>
                                      <p:to>
                                        <p:strVal val="visible"/>
                                      </p:to>
                                    </p:set>
                                    <p:animEffect transition="in" filter="dissolve">
                                      <p:cBhvr>
                                        <p:cTn id="129" dur="500"/>
                                        <p:tgtEl>
                                          <p:spTgt spid="170087"/>
                                        </p:tgtEl>
                                      </p:cBhvr>
                                    </p:animEffect>
                                  </p:childTnLst>
                                </p:cTn>
                              </p:par>
                            </p:childTnLst>
                          </p:cTn>
                        </p:par>
                        <p:par>
                          <p:cTn id="130" fill="hold" nodeType="afterGroup">
                            <p:stCondLst>
                              <p:cond delay="19250"/>
                            </p:stCondLst>
                            <p:childTnLst>
                              <p:par>
                                <p:cTn id="131" presetID="9" presetClass="entr" presetSubtype="0" fill="hold" grpId="0" nodeType="afterEffect">
                                  <p:stCondLst>
                                    <p:cond delay="0"/>
                                  </p:stCondLst>
                                  <p:childTnLst>
                                    <p:set>
                                      <p:cBhvr>
                                        <p:cTn id="132" dur="1" fill="hold">
                                          <p:stCondLst>
                                            <p:cond delay="0"/>
                                          </p:stCondLst>
                                        </p:cTn>
                                        <p:tgtEl>
                                          <p:spTgt spid="170099"/>
                                        </p:tgtEl>
                                        <p:attrNameLst>
                                          <p:attrName>style.visibility</p:attrName>
                                        </p:attrNameLst>
                                      </p:cBhvr>
                                      <p:to>
                                        <p:strVal val="visible"/>
                                      </p:to>
                                    </p:set>
                                    <p:animEffect transition="in" filter="dissolve">
                                      <p:cBhvr>
                                        <p:cTn id="133" dur="500"/>
                                        <p:tgtEl>
                                          <p:spTgt spid="170099"/>
                                        </p:tgtEl>
                                      </p:cBhvr>
                                    </p:animEffect>
                                  </p:childTnLst>
                                </p:cTn>
                              </p:par>
                            </p:childTnLst>
                          </p:cTn>
                        </p:par>
                        <p:par>
                          <p:cTn id="134" fill="hold" nodeType="afterGroup">
                            <p:stCondLst>
                              <p:cond delay="19750"/>
                            </p:stCondLst>
                            <p:childTnLst>
                              <p:par>
                                <p:cTn id="135" presetID="9" presetClass="entr" presetSubtype="0" fill="hold" nodeType="afterEffect">
                                  <p:stCondLst>
                                    <p:cond delay="0"/>
                                  </p:stCondLst>
                                  <p:childTnLst>
                                    <p:set>
                                      <p:cBhvr>
                                        <p:cTn id="136" dur="1" fill="hold">
                                          <p:stCondLst>
                                            <p:cond delay="0"/>
                                          </p:stCondLst>
                                        </p:cTn>
                                        <p:tgtEl>
                                          <p:spTgt spid="170089"/>
                                        </p:tgtEl>
                                        <p:attrNameLst>
                                          <p:attrName>style.visibility</p:attrName>
                                        </p:attrNameLst>
                                      </p:cBhvr>
                                      <p:to>
                                        <p:strVal val="visible"/>
                                      </p:to>
                                    </p:set>
                                    <p:animEffect transition="in" filter="dissolve">
                                      <p:cBhvr>
                                        <p:cTn id="137" dur="500"/>
                                        <p:tgtEl>
                                          <p:spTgt spid="1700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0087" grpId="0" animBg="1"/>
      <p:bldP spid="170088" grpId="0" animBg="1"/>
      <p:bldP spid="170099" grpId="0" animBg="1"/>
      <p:bldP spid="170113" grpId="0" animBg="1"/>
      <p:bldP spid="170113" grpId="1" animBg="1"/>
      <p:bldP spid="170114" grpId="0" animBg="1"/>
      <p:bldP spid="170114" grpId="1" animBg="1"/>
      <p:bldP spid="170116" grpId="0" animBg="1"/>
      <p:bldP spid="170116" grpId="1" animBg="1"/>
      <p:bldP spid="170117" grpId="0" animBg="1"/>
      <p:bldP spid="170117" grpId="1" animBg="1"/>
      <p:bldP spid="170121" grpId="0"/>
      <p:bldP spid="170121" grpId="1"/>
      <p:bldP spid="170123" grpId="0"/>
      <p:bldP spid="170123" grpId="1"/>
      <p:bldP spid="137" grpId="0" animBg="1"/>
      <p:bldP spid="137"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393FD64D-FB54-4F14-9A4B-AEE904B2619F}"/>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8131" name="Line 3">
            <a:extLst>
              <a:ext uri="{FF2B5EF4-FFF2-40B4-BE49-F238E27FC236}">
                <a16:creationId xmlns:a16="http://schemas.microsoft.com/office/drawing/2014/main" id="{AB056C56-7539-406A-9AB4-F1AB10AB2311}"/>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644" name="Text Box 4">
            <a:extLst>
              <a:ext uri="{FF2B5EF4-FFF2-40B4-BE49-F238E27FC236}">
                <a16:creationId xmlns:a16="http://schemas.microsoft.com/office/drawing/2014/main" id="{75EB702E-AD7A-4F5B-9A77-6F8B3AF83A62}"/>
              </a:ext>
            </a:extLst>
          </p:cNvPr>
          <p:cNvSpPr txBox="1">
            <a:spLocks noChangeArrowheads="1"/>
          </p:cNvSpPr>
          <p:nvPr/>
        </p:nvSpPr>
        <p:spPr bwMode="auto">
          <a:xfrm>
            <a:off x="588963" y="971550"/>
            <a:ext cx="2260600"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Proper Positioning</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48133" name="Rectangle 5">
            <a:extLst>
              <a:ext uri="{FF2B5EF4-FFF2-40B4-BE49-F238E27FC236}">
                <a16:creationId xmlns:a16="http://schemas.microsoft.com/office/drawing/2014/main" id="{EA2D1589-6F0E-49AB-A0AC-C0BDEE15F1FE}"/>
              </a:ext>
            </a:extLst>
          </p:cNvPr>
          <p:cNvSpPr>
            <a:spLocks noChangeArrowheads="1"/>
          </p:cNvSpPr>
          <p:nvPr/>
        </p:nvSpPr>
        <p:spPr bwMode="auto">
          <a:xfrm>
            <a:off x="733425" y="1933575"/>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48134" name="Line 6">
            <a:extLst>
              <a:ext uri="{FF2B5EF4-FFF2-40B4-BE49-F238E27FC236}">
                <a16:creationId xmlns:a16="http://schemas.microsoft.com/office/drawing/2014/main" id="{B8A01CF6-BFD0-4851-9265-ED23CC1F0278}"/>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35" name="Line 7">
            <a:extLst>
              <a:ext uri="{FF2B5EF4-FFF2-40B4-BE49-F238E27FC236}">
                <a16:creationId xmlns:a16="http://schemas.microsoft.com/office/drawing/2014/main" id="{C7A30270-425A-4246-93F6-770F745D516F}"/>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36" name="Line 8">
            <a:extLst>
              <a:ext uri="{FF2B5EF4-FFF2-40B4-BE49-F238E27FC236}">
                <a16:creationId xmlns:a16="http://schemas.microsoft.com/office/drawing/2014/main" id="{9C435D30-83A2-49B9-86B3-BA1CAD45FA50}"/>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37" name="Line 9">
            <a:extLst>
              <a:ext uri="{FF2B5EF4-FFF2-40B4-BE49-F238E27FC236}">
                <a16:creationId xmlns:a16="http://schemas.microsoft.com/office/drawing/2014/main" id="{D855E280-0AB1-48A7-8EFF-AA3EA566775E}"/>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38" name="Rectangle 11">
            <a:extLst>
              <a:ext uri="{FF2B5EF4-FFF2-40B4-BE49-F238E27FC236}">
                <a16:creationId xmlns:a16="http://schemas.microsoft.com/office/drawing/2014/main" id="{469834EF-11C3-4E2D-969F-15751AE9402D}"/>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8139" name="Rectangle 12">
            <a:extLst>
              <a:ext uri="{FF2B5EF4-FFF2-40B4-BE49-F238E27FC236}">
                <a16:creationId xmlns:a16="http://schemas.microsoft.com/office/drawing/2014/main" id="{335DF5BC-8D8E-4B7F-AB8B-BEC13CC87791}"/>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8140" name="Rectangle 13">
            <a:extLst>
              <a:ext uri="{FF2B5EF4-FFF2-40B4-BE49-F238E27FC236}">
                <a16:creationId xmlns:a16="http://schemas.microsoft.com/office/drawing/2014/main" id="{73DA53CD-50E2-41DF-96F6-4A791B13EC74}"/>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8141" name="Rectangle 14">
            <a:extLst>
              <a:ext uri="{FF2B5EF4-FFF2-40B4-BE49-F238E27FC236}">
                <a16:creationId xmlns:a16="http://schemas.microsoft.com/office/drawing/2014/main" id="{01C40403-527A-4712-B7C8-7FAE946B3FF3}"/>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8142" name="Line 15">
            <a:extLst>
              <a:ext uri="{FF2B5EF4-FFF2-40B4-BE49-F238E27FC236}">
                <a16:creationId xmlns:a16="http://schemas.microsoft.com/office/drawing/2014/main" id="{395B798F-6178-4600-A58D-51BE6D648883}"/>
              </a:ext>
            </a:extLst>
          </p:cNvPr>
          <p:cNvSpPr>
            <a:spLocks noChangeShapeType="1"/>
          </p:cNvSpPr>
          <p:nvPr/>
        </p:nvSpPr>
        <p:spPr bwMode="auto">
          <a:xfrm>
            <a:off x="5292725" y="193992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43" name="Line 16">
            <a:extLst>
              <a:ext uri="{FF2B5EF4-FFF2-40B4-BE49-F238E27FC236}">
                <a16:creationId xmlns:a16="http://schemas.microsoft.com/office/drawing/2014/main" id="{41889B24-0FCE-427C-A60D-9C693858083C}"/>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44" name="Line 17">
            <a:extLst>
              <a:ext uri="{FF2B5EF4-FFF2-40B4-BE49-F238E27FC236}">
                <a16:creationId xmlns:a16="http://schemas.microsoft.com/office/drawing/2014/main" id="{BA925BA0-37C4-41D6-84F3-D956598B7816}"/>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658" name="Text Box 18">
            <a:extLst>
              <a:ext uri="{FF2B5EF4-FFF2-40B4-BE49-F238E27FC236}">
                <a16:creationId xmlns:a16="http://schemas.microsoft.com/office/drawing/2014/main" id="{5C837961-54B6-4A27-987E-24B96AF5A67D}"/>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Press Box</a:t>
            </a:r>
          </a:p>
        </p:txBody>
      </p:sp>
      <p:sp>
        <p:nvSpPr>
          <p:cNvPr id="112659" name="Text Box 19">
            <a:extLst>
              <a:ext uri="{FF2B5EF4-FFF2-40B4-BE49-F238E27FC236}">
                <a16:creationId xmlns:a16="http://schemas.microsoft.com/office/drawing/2014/main" id="{A35761BB-0426-4948-BD92-CE22C823168D}"/>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1 0</a:t>
            </a:r>
          </a:p>
        </p:txBody>
      </p:sp>
      <p:sp>
        <p:nvSpPr>
          <p:cNvPr id="112660" name="Text Box 20">
            <a:extLst>
              <a:ext uri="{FF2B5EF4-FFF2-40B4-BE49-F238E27FC236}">
                <a16:creationId xmlns:a16="http://schemas.microsoft.com/office/drawing/2014/main" id="{BEF9DD08-2001-49EE-9E52-395CA2C8B12F}"/>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2 0</a:t>
            </a:r>
          </a:p>
        </p:txBody>
      </p:sp>
      <p:sp>
        <p:nvSpPr>
          <p:cNvPr id="112661" name="Text Box 21">
            <a:extLst>
              <a:ext uri="{FF2B5EF4-FFF2-40B4-BE49-F238E27FC236}">
                <a16:creationId xmlns:a16="http://schemas.microsoft.com/office/drawing/2014/main" id="{933A34AE-5400-4CA6-8066-A93C2FF9BFA3}"/>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3 0</a:t>
            </a:r>
          </a:p>
        </p:txBody>
      </p:sp>
      <p:sp>
        <p:nvSpPr>
          <p:cNvPr id="112662" name="Text Box 22">
            <a:extLst>
              <a:ext uri="{FF2B5EF4-FFF2-40B4-BE49-F238E27FC236}">
                <a16:creationId xmlns:a16="http://schemas.microsoft.com/office/drawing/2014/main" id="{B4AEFDFA-31AC-4F77-A51A-080F42967CBE}"/>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4 0</a:t>
            </a:r>
          </a:p>
        </p:txBody>
      </p:sp>
      <p:sp>
        <p:nvSpPr>
          <p:cNvPr id="112663" name="Text Box 23">
            <a:extLst>
              <a:ext uri="{FF2B5EF4-FFF2-40B4-BE49-F238E27FC236}">
                <a16:creationId xmlns:a16="http://schemas.microsoft.com/office/drawing/2014/main" id="{7BB7FEB9-3E54-4F79-B6DE-9CDD25473750}"/>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5 0</a:t>
            </a:r>
          </a:p>
        </p:txBody>
      </p:sp>
      <p:sp>
        <p:nvSpPr>
          <p:cNvPr id="112664" name="Text Box 24">
            <a:extLst>
              <a:ext uri="{FF2B5EF4-FFF2-40B4-BE49-F238E27FC236}">
                <a16:creationId xmlns:a16="http://schemas.microsoft.com/office/drawing/2014/main" id="{6820409F-9762-4455-A263-578B34D0A10B}"/>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4 0</a:t>
            </a:r>
          </a:p>
        </p:txBody>
      </p:sp>
      <p:sp>
        <p:nvSpPr>
          <p:cNvPr id="48152" name="Line 25">
            <a:extLst>
              <a:ext uri="{FF2B5EF4-FFF2-40B4-BE49-F238E27FC236}">
                <a16:creationId xmlns:a16="http://schemas.microsoft.com/office/drawing/2014/main" id="{141D461F-CAFE-45BA-A888-320E0AB96B30}"/>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53" name="Rectangle 26">
            <a:extLst>
              <a:ext uri="{FF2B5EF4-FFF2-40B4-BE49-F238E27FC236}">
                <a16:creationId xmlns:a16="http://schemas.microsoft.com/office/drawing/2014/main" id="{1AC98543-7D62-4F69-AF07-AAE53CD12E79}"/>
              </a:ext>
            </a:extLst>
          </p:cNvPr>
          <p:cNvSpPr>
            <a:spLocks noChangeArrowheads="1"/>
          </p:cNvSpPr>
          <p:nvPr/>
        </p:nvSpPr>
        <p:spPr bwMode="auto">
          <a:xfrm>
            <a:off x="4076700" y="5829300"/>
            <a:ext cx="38735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8154" name="Line 27">
            <a:extLst>
              <a:ext uri="{FF2B5EF4-FFF2-40B4-BE49-F238E27FC236}">
                <a16:creationId xmlns:a16="http://schemas.microsoft.com/office/drawing/2014/main" id="{F8C91E4B-DF5A-40BB-A474-7F04D7BA0722}"/>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55" name="Line 28">
            <a:extLst>
              <a:ext uri="{FF2B5EF4-FFF2-40B4-BE49-F238E27FC236}">
                <a16:creationId xmlns:a16="http://schemas.microsoft.com/office/drawing/2014/main" id="{26042541-F3C9-45F5-9890-8DEF08D7E83E}"/>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56" name="Line 29">
            <a:extLst>
              <a:ext uri="{FF2B5EF4-FFF2-40B4-BE49-F238E27FC236}">
                <a16:creationId xmlns:a16="http://schemas.microsoft.com/office/drawing/2014/main" id="{8DF1E1CC-C8ED-4B68-B872-5528AC9C594B}"/>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57" name="Line 30">
            <a:extLst>
              <a:ext uri="{FF2B5EF4-FFF2-40B4-BE49-F238E27FC236}">
                <a16:creationId xmlns:a16="http://schemas.microsoft.com/office/drawing/2014/main" id="{18482E13-FF77-4152-AC28-FF774EDD8BEF}"/>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58" name="Line 31">
            <a:extLst>
              <a:ext uri="{FF2B5EF4-FFF2-40B4-BE49-F238E27FC236}">
                <a16:creationId xmlns:a16="http://schemas.microsoft.com/office/drawing/2014/main" id="{23E705AA-CB02-46DC-8F0C-AA9F77168877}"/>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59" name="Line 32">
            <a:extLst>
              <a:ext uri="{FF2B5EF4-FFF2-40B4-BE49-F238E27FC236}">
                <a16:creationId xmlns:a16="http://schemas.microsoft.com/office/drawing/2014/main" id="{DD80B42A-EF2C-4A91-9A9A-115FC6F9B717}"/>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60" name="Line 33">
            <a:extLst>
              <a:ext uri="{FF2B5EF4-FFF2-40B4-BE49-F238E27FC236}">
                <a16:creationId xmlns:a16="http://schemas.microsoft.com/office/drawing/2014/main" id="{F36B9799-2188-4268-AB37-10ACD869964E}"/>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61" name="Line 34">
            <a:extLst>
              <a:ext uri="{FF2B5EF4-FFF2-40B4-BE49-F238E27FC236}">
                <a16:creationId xmlns:a16="http://schemas.microsoft.com/office/drawing/2014/main" id="{A18D1C51-34DB-444A-B3A9-5CCE7D732404}"/>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62" name="Line 35">
            <a:extLst>
              <a:ext uri="{FF2B5EF4-FFF2-40B4-BE49-F238E27FC236}">
                <a16:creationId xmlns:a16="http://schemas.microsoft.com/office/drawing/2014/main" id="{AFD8B525-FF72-4C97-AB9A-C081FF5B83DD}"/>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63" name="Line 36">
            <a:extLst>
              <a:ext uri="{FF2B5EF4-FFF2-40B4-BE49-F238E27FC236}">
                <a16:creationId xmlns:a16="http://schemas.microsoft.com/office/drawing/2014/main" id="{53F08965-82C4-47F8-9E25-DA7716DC0F39}"/>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64" name="Line 37">
            <a:extLst>
              <a:ext uri="{FF2B5EF4-FFF2-40B4-BE49-F238E27FC236}">
                <a16:creationId xmlns:a16="http://schemas.microsoft.com/office/drawing/2014/main" id="{C3D28F00-D088-4232-861B-60C923781BEA}"/>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165" name="Line 38">
            <a:extLst>
              <a:ext uri="{FF2B5EF4-FFF2-40B4-BE49-F238E27FC236}">
                <a16:creationId xmlns:a16="http://schemas.microsoft.com/office/drawing/2014/main" id="{DB44AB85-8EF6-4D95-88A8-F2CEFBC21D63}"/>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679" name="Text Box 39">
            <a:extLst>
              <a:ext uri="{FF2B5EF4-FFF2-40B4-BE49-F238E27FC236}">
                <a16:creationId xmlns:a16="http://schemas.microsoft.com/office/drawing/2014/main" id="{CC4213C0-7878-4567-A83E-57BEFEF5963A}"/>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12680" name="Text Box 40">
            <a:extLst>
              <a:ext uri="{FF2B5EF4-FFF2-40B4-BE49-F238E27FC236}">
                <a16:creationId xmlns:a16="http://schemas.microsoft.com/office/drawing/2014/main" id="{EA8F1069-0608-4181-8F3A-FC662784F522}"/>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12681" name="Text Box 41">
            <a:extLst>
              <a:ext uri="{FF2B5EF4-FFF2-40B4-BE49-F238E27FC236}">
                <a16:creationId xmlns:a16="http://schemas.microsoft.com/office/drawing/2014/main" id="{AFFBFF67-F758-48BE-9512-90427ACBA5F8}"/>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12682" name="Text Box 42">
            <a:extLst>
              <a:ext uri="{FF2B5EF4-FFF2-40B4-BE49-F238E27FC236}">
                <a16:creationId xmlns:a16="http://schemas.microsoft.com/office/drawing/2014/main" id="{0A007F04-6840-4E1F-A780-D707B8B59336}"/>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12683" name="Text Box 43">
            <a:extLst>
              <a:ext uri="{FF2B5EF4-FFF2-40B4-BE49-F238E27FC236}">
                <a16:creationId xmlns:a16="http://schemas.microsoft.com/office/drawing/2014/main" id="{86650E69-59FE-4494-966D-D09AD6610C7C}"/>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grpSp>
        <p:nvGrpSpPr>
          <p:cNvPr id="48171" name="Group 44">
            <a:extLst>
              <a:ext uri="{FF2B5EF4-FFF2-40B4-BE49-F238E27FC236}">
                <a16:creationId xmlns:a16="http://schemas.microsoft.com/office/drawing/2014/main" id="{77E30C6E-B10F-4305-806F-EF3591C61FFC}"/>
              </a:ext>
            </a:extLst>
          </p:cNvPr>
          <p:cNvGrpSpPr>
            <a:grpSpLocks/>
          </p:cNvGrpSpPr>
          <p:nvPr/>
        </p:nvGrpSpPr>
        <p:grpSpPr bwMode="auto">
          <a:xfrm>
            <a:off x="2984500" y="6302375"/>
            <a:ext cx="647700" cy="215900"/>
            <a:chOff x="1880" y="3808"/>
            <a:chExt cx="408" cy="136"/>
          </a:xfrm>
        </p:grpSpPr>
        <p:sp>
          <p:nvSpPr>
            <p:cNvPr id="48227" name="Oval 45">
              <a:extLst>
                <a:ext uri="{FF2B5EF4-FFF2-40B4-BE49-F238E27FC236}">
                  <a16:creationId xmlns:a16="http://schemas.microsoft.com/office/drawing/2014/main" id="{00B99629-B92F-409B-9D99-196AFF99BA9A}"/>
                </a:ext>
              </a:extLst>
            </p:cNvPr>
            <p:cNvSpPr>
              <a:spLocks noChangeArrowheads="1"/>
            </p:cNvSpPr>
            <p:nvPr/>
          </p:nvSpPr>
          <p:spPr bwMode="auto">
            <a:xfrm>
              <a:off x="1880" y="3808"/>
              <a:ext cx="128" cy="136"/>
            </a:xfrm>
            <a:prstGeom prst="ellipse">
              <a:avLst/>
            </a:prstGeom>
            <a:blipFill dpi="0" rotWithShape="0">
              <a:blip r:embed="rId3"/>
              <a:srcRect/>
              <a:tile tx="0" ty="0" sx="100000" sy="100000" flip="none" algn="tl"/>
            </a:blipFill>
            <a:ln w="12700"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8228" name="Oval 46">
              <a:extLst>
                <a:ext uri="{FF2B5EF4-FFF2-40B4-BE49-F238E27FC236}">
                  <a16:creationId xmlns:a16="http://schemas.microsoft.com/office/drawing/2014/main" id="{5AE0C94A-50A2-4BB0-8052-2ABE5460AED6}"/>
                </a:ext>
              </a:extLst>
            </p:cNvPr>
            <p:cNvSpPr>
              <a:spLocks noChangeArrowheads="1"/>
            </p:cNvSpPr>
            <p:nvPr/>
          </p:nvSpPr>
          <p:spPr bwMode="auto">
            <a:xfrm>
              <a:off x="2024" y="3808"/>
              <a:ext cx="128" cy="136"/>
            </a:xfrm>
            <a:prstGeom prst="ellipse">
              <a:avLst/>
            </a:prstGeom>
            <a:blipFill dpi="0" rotWithShape="0">
              <a:blip r:embed="rId3"/>
              <a:srcRect/>
              <a:tile tx="0" ty="0" sx="100000" sy="100000" flip="none" algn="tl"/>
            </a:blipFill>
            <a:ln w="12700"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8229" name="Oval 47">
              <a:extLst>
                <a:ext uri="{FF2B5EF4-FFF2-40B4-BE49-F238E27FC236}">
                  <a16:creationId xmlns:a16="http://schemas.microsoft.com/office/drawing/2014/main" id="{08FA3D13-3093-4FF8-93FA-EC6D0366905D}"/>
                </a:ext>
              </a:extLst>
            </p:cNvPr>
            <p:cNvSpPr>
              <a:spLocks noChangeArrowheads="1"/>
            </p:cNvSpPr>
            <p:nvPr/>
          </p:nvSpPr>
          <p:spPr bwMode="auto">
            <a:xfrm>
              <a:off x="2160" y="3808"/>
              <a:ext cx="128" cy="136"/>
            </a:xfrm>
            <a:prstGeom prst="ellipse">
              <a:avLst/>
            </a:prstGeom>
            <a:blipFill dpi="0" rotWithShape="0">
              <a:blip r:embed="rId3"/>
              <a:srcRect/>
              <a:tile tx="0" ty="0" sx="100000" sy="100000" flip="none" algn="tl"/>
            </a:blipFill>
            <a:ln w="12700"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48172" name="Group 48">
            <a:extLst>
              <a:ext uri="{FF2B5EF4-FFF2-40B4-BE49-F238E27FC236}">
                <a16:creationId xmlns:a16="http://schemas.microsoft.com/office/drawing/2014/main" id="{8CA87D4F-D472-4519-B445-8F992533EA5C}"/>
              </a:ext>
            </a:extLst>
          </p:cNvPr>
          <p:cNvGrpSpPr>
            <a:grpSpLocks/>
          </p:cNvGrpSpPr>
          <p:nvPr/>
        </p:nvGrpSpPr>
        <p:grpSpPr bwMode="auto">
          <a:xfrm>
            <a:off x="6943725" y="3630613"/>
            <a:ext cx="387350" cy="228600"/>
            <a:chOff x="4240" y="2392"/>
            <a:chExt cx="244" cy="144"/>
          </a:xfrm>
        </p:grpSpPr>
        <p:sp>
          <p:nvSpPr>
            <p:cNvPr id="48221" name="AutoShape 49">
              <a:extLst>
                <a:ext uri="{FF2B5EF4-FFF2-40B4-BE49-F238E27FC236}">
                  <a16:creationId xmlns:a16="http://schemas.microsoft.com/office/drawing/2014/main" id="{9743BFE1-71D0-4A58-8C77-742F95198B77}"/>
                </a:ext>
              </a:extLst>
            </p:cNvPr>
            <p:cNvSpPr>
              <a:spLocks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8222" name="Line 50">
              <a:extLst>
                <a:ext uri="{FF2B5EF4-FFF2-40B4-BE49-F238E27FC236}">
                  <a16:creationId xmlns:a16="http://schemas.microsoft.com/office/drawing/2014/main" id="{E4B3E623-EB12-4C58-839B-5DEC81415DC1}"/>
                </a:ext>
              </a:extLst>
            </p:cNvPr>
            <p:cNvSpPr>
              <a:spLocks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23" name="Line 51">
              <a:extLst>
                <a:ext uri="{FF2B5EF4-FFF2-40B4-BE49-F238E27FC236}">
                  <a16:creationId xmlns:a16="http://schemas.microsoft.com/office/drawing/2014/main" id="{011D9FDB-48BF-464E-A4F6-AD54325CAB29}"/>
                </a:ext>
              </a:extLst>
            </p:cNvPr>
            <p:cNvSpPr>
              <a:spLocks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24" name="Line 52">
              <a:extLst>
                <a:ext uri="{FF2B5EF4-FFF2-40B4-BE49-F238E27FC236}">
                  <a16:creationId xmlns:a16="http://schemas.microsoft.com/office/drawing/2014/main" id="{E8487B1B-A91C-4AA7-AEF6-033DDA721C9D}"/>
                </a:ext>
              </a:extLst>
            </p:cNvPr>
            <p:cNvSpPr>
              <a:spLocks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25" name="Line 53">
              <a:extLst>
                <a:ext uri="{FF2B5EF4-FFF2-40B4-BE49-F238E27FC236}">
                  <a16:creationId xmlns:a16="http://schemas.microsoft.com/office/drawing/2014/main" id="{5BBDF7AE-D2F8-48E5-A3F1-9A0694762D00}"/>
                </a:ext>
              </a:extLst>
            </p:cNvPr>
            <p:cNvSpPr>
              <a:spLocks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26" name="Line 54">
              <a:extLst>
                <a:ext uri="{FF2B5EF4-FFF2-40B4-BE49-F238E27FC236}">
                  <a16:creationId xmlns:a16="http://schemas.microsoft.com/office/drawing/2014/main" id="{AFEB31D8-71DA-4578-900D-DF9BFE3DB48F}"/>
                </a:ext>
              </a:extLst>
            </p:cNvPr>
            <p:cNvSpPr>
              <a:spLocks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48173" name="Group 55">
            <a:extLst>
              <a:ext uri="{FF2B5EF4-FFF2-40B4-BE49-F238E27FC236}">
                <a16:creationId xmlns:a16="http://schemas.microsoft.com/office/drawing/2014/main" id="{F15973D7-0464-43A3-AD02-F979A793172C}"/>
              </a:ext>
            </a:extLst>
          </p:cNvPr>
          <p:cNvGrpSpPr>
            <a:grpSpLocks/>
          </p:cNvGrpSpPr>
          <p:nvPr/>
        </p:nvGrpSpPr>
        <p:grpSpPr bwMode="auto">
          <a:xfrm rot="-5400000">
            <a:off x="3496469" y="6290469"/>
            <a:ext cx="179388" cy="666750"/>
            <a:chOff x="3204" y="3720"/>
            <a:chExt cx="113" cy="420"/>
          </a:xfrm>
        </p:grpSpPr>
        <p:grpSp>
          <p:nvGrpSpPr>
            <p:cNvPr id="48214" name="Group 56">
              <a:extLst>
                <a:ext uri="{FF2B5EF4-FFF2-40B4-BE49-F238E27FC236}">
                  <a16:creationId xmlns:a16="http://schemas.microsoft.com/office/drawing/2014/main" id="{60F28978-3970-4A6A-916B-08EA0D74983F}"/>
                </a:ext>
              </a:extLst>
            </p:cNvPr>
            <p:cNvGrpSpPr>
              <a:grpSpLocks/>
            </p:cNvGrpSpPr>
            <p:nvPr/>
          </p:nvGrpSpPr>
          <p:grpSpPr bwMode="auto">
            <a:xfrm>
              <a:off x="3204" y="3720"/>
              <a:ext cx="113" cy="420"/>
              <a:chOff x="3204" y="3708"/>
              <a:chExt cx="113" cy="420"/>
            </a:xfrm>
          </p:grpSpPr>
          <p:sp>
            <p:nvSpPr>
              <p:cNvPr id="48219" name="AutoShape 57">
                <a:extLst>
                  <a:ext uri="{FF2B5EF4-FFF2-40B4-BE49-F238E27FC236}">
                    <a16:creationId xmlns:a16="http://schemas.microsoft.com/office/drawing/2014/main" id="{ED30B8C3-1613-47E6-9580-B863FAA9506D}"/>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8220" name="Oval 58">
                <a:extLst>
                  <a:ext uri="{FF2B5EF4-FFF2-40B4-BE49-F238E27FC236}">
                    <a16:creationId xmlns:a16="http://schemas.microsoft.com/office/drawing/2014/main" id="{3435CCFE-A40F-48EA-ADF7-FF65D44F2A8F}"/>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48215" name="Line 59">
              <a:extLst>
                <a:ext uri="{FF2B5EF4-FFF2-40B4-BE49-F238E27FC236}">
                  <a16:creationId xmlns:a16="http://schemas.microsoft.com/office/drawing/2014/main" id="{C86C66DD-F3FF-45CA-8C9F-7E294BEE1AED}"/>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16" name="Line 60">
              <a:extLst>
                <a:ext uri="{FF2B5EF4-FFF2-40B4-BE49-F238E27FC236}">
                  <a16:creationId xmlns:a16="http://schemas.microsoft.com/office/drawing/2014/main" id="{0AAD7E2B-80D1-4A79-9160-42B3E311686D}"/>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17" name="Line 61">
              <a:extLst>
                <a:ext uri="{FF2B5EF4-FFF2-40B4-BE49-F238E27FC236}">
                  <a16:creationId xmlns:a16="http://schemas.microsoft.com/office/drawing/2014/main" id="{E82146C0-046F-42AD-BCC4-85DFC386C16A}"/>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18" name="Oval 62">
              <a:extLst>
                <a:ext uri="{FF2B5EF4-FFF2-40B4-BE49-F238E27FC236}">
                  <a16:creationId xmlns:a16="http://schemas.microsoft.com/office/drawing/2014/main" id="{9FB824AD-B499-4E88-9ECC-FE506342667A}"/>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48174" name="Group 63">
            <a:extLst>
              <a:ext uri="{FF2B5EF4-FFF2-40B4-BE49-F238E27FC236}">
                <a16:creationId xmlns:a16="http://schemas.microsoft.com/office/drawing/2014/main" id="{9CBAF99D-C9AB-4FC9-A12A-7FB154978567}"/>
              </a:ext>
            </a:extLst>
          </p:cNvPr>
          <p:cNvGrpSpPr>
            <a:grpSpLocks/>
          </p:cNvGrpSpPr>
          <p:nvPr/>
        </p:nvGrpSpPr>
        <p:grpSpPr bwMode="auto">
          <a:xfrm rot="-5400000">
            <a:off x="2845594" y="6334919"/>
            <a:ext cx="268287" cy="631825"/>
            <a:chOff x="2930" y="3756"/>
            <a:chExt cx="169" cy="398"/>
          </a:xfrm>
        </p:grpSpPr>
        <p:sp>
          <p:nvSpPr>
            <p:cNvPr id="48211" name="Rectangle 64">
              <a:extLst>
                <a:ext uri="{FF2B5EF4-FFF2-40B4-BE49-F238E27FC236}">
                  <a16:creationId xmlns:a16="http://schemas.microsoft.com/office/drawing/2014/main" id="{54322DD6-69F7-4939-B107-0B4148BE4578}"/>
                </a:ext>
              </a:extLst>
            </p:cNvPr>
            <p:cNvSpPr>
              <a:spLocks noChangeArrowheads="1"/>
            </p:cNvSpPr>
            <p:nvPr/>
          </p:nvSpPr>
          <p:spPr bwMode="auto">
            <a:xfrm>
              <a:off x="2967" y="4014"/>
              <a:ext cx="99" cy="114"/>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8212" name="Text Box 65">
              <a:extLst>
                <a:ext uri="{FF2B5EF4-FFF2-40B4-BE49-F238E27FC236}">
                  <a16:creationId xmlns:a16="http://schemas.microsoft.com/office/drawing/2014/main" id="{1457F84F-E496-46F0-B291-EFB6DD29388E}"/>
                </a:ext>
              </a:extLst>
            </p:cNvPr>
            <p:cNvSpPr txBox="1">
              <a:spLocks noChangeArrowheads="1"/>
            </p:cNvSpPr>
            <p:nvPr/>
          </p:nvSpPr>
          <p:spPr bwMode="auto">
            <a:xfrm flipV="1">
              <a:off x="2930" y="3981"/>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48213" name="Line 66">
              <a:extLst>
                <a:ext uri="{FF2B5EF4-FFF2-40B4-BE49-F238E27FC236}">
                  <a16:creationId xmlns:a16="http://schemas.microsoft.com/office/drawing/2014/main" id="{87B4F0EB-7791-482B-A2CE-61BF16048BDF}"/>
                </a:ext>
              </a:extLst>
            </p:cNvPr>
            <p:cNvSpPr>
              <a:spLocks noChangeShapeType="1"/>
            </p:cNvSpPr>
            <p:nvPr/>
          </p:nvSpPr>
          <p:spPr bwMode="auto">
            <a:xfrm>
              <a:off x="3018" y="3756"/>
              <a:ext cx="0" cy="255"/>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48175" name="Group 67">
            <a:extLst>
              <a:ext uri="{FF2B5EF4-FFF2-40B4-BE49-F238E27FC236}">
                <a16:creationId xmlns:a16="http://schemas.microsoft.com/office/drawing/2014/main" id="{AB5F466F-922B-485B-B15E-980394CADA9E}"/>
              </a:ext>
            </a:extLst>
          </p:cNvPr>
          <p:cNvGrpSpPr>
            <a:grpSpLocks/>
          </p:cNvGrpSpPr>
          <p:nvPr/>
        </p:nvGrpSpPr>
        <p:grpSpPr bwMode="auto">
          <a:xfrm rot="-5400000">
            <a:off x="3380581" y="6434932"/>
            <a:ext cx="179387" cy="666750"/>
            <a:chOff x="3204" y="3720"/>
            <a:chExt cx="113" cy="420"/>
          </a:xfrm>
        </p:grpSpPr>
        <p:grpSp>
          <p:nvGrpSpPr>
            <p:cNvPr id="48204" name="Group 68">
              <a:extLst>
                <a:ext uri="{FF2B5EF4-FFF2-40B4-BE49-F238E27FC236}">
                  <a16:creationId xmlns:a16="http://schemas.microsoft.com/office/drawing/2014/main" id="{484714C8-0383-4259-AC90-5C667FFED592}"/>
                </a:ext>
              </a:extLst>
            </p:cNvPr>
            <p:cNvGrpSpPr>
              <a:grpSpLocks/>
            </p:cNvGrpSpPr>
            <p:nvPr/>
          </p:nvGrpSpPr>
          <p:grpSpPr bwMode="auto">
            <a:xfrm>
              <a:off x="3204" y="3720"/>
              <a:ext cx="113" cy="420"/>
              <a:chOff x="3204" y="3708"/>
              <a:chExt cx="113" cy="420"/>
            </a:xfrm>
          </p:grpSpPr>
          <p:sp>
            <p:nvSpPr>
              <p:cNvPr id="48209" name="AutoShape 69">
                <a:extLst>
                  <a:ext uri="{FF2B5EF4-FFF2-40B4-BE49-F238E27FC236}">
                    <a16:creationId xmlns:a16="http://schemas.microsoft.com/office/drawing/2014/main" id="{4711AE63-A1B2-48BD-9D59-6A3CBD6EFBCE}"/>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8210" name="Oval 70">
                <a:extLst>
                  <a:ext uri="{FF2B5EF4-FFF2-40B4-BE49-F238E27FC236}">
                    <a16:creationId xmlns:a16="http://schemas.microsoft.com/office/drawing/2014/main" id="{9C65F8A8-A3BF-4124-A0F9-4C109625CE0A}"/>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48205" name="Line 71">
              <a:extLst>
                <a:ext uri="{FF2B5EF4-FFF2-40B4-BE49-F238E27FC236}">
                  <a16:creationId xmlns:a16="http://schemas.microsoft.com/office/drawing/2014/main" id="{D9327FC8-0D94-43F3-BF5C-20C9EFE03909}"/>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06" name="Line 72">
              <a:extLst>
                <a:ext uri="{FF2B5EF4-FFF2-40B4-BE49-F238E27FC236}">
                  <a16:creationId xmlns:a16="http://schemas.microsoft.com/office/drawing/2014/main" id="{40B0215B-947F-498B-B9DF-BFEA8753E5D6}"/>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07" name="Line 73">
              <a:extLst>
                <a:ext uri="{FF2B5EF4-FFF2-40B4-BE49-F238E27FC236}">
                  <a16:creationId xmlns:a16="http://schemas.microsoft.com/office/drawing/2014/main" id="{AF74F6CB-5C1F-4631-81E7-D34937F56EF1}"/>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8208" name="Oval 74">
              <a:extLst>
                <a:ext uri="{FF2B5EF4-FFF2-40B4-BE49-F238E27FC236}">
                  <a16:creationId xmlns:a16="http://schemas.microsoft.com/office/drawing/2014/main" id="{F276C7AE-E938-46BA-B2DA-5549889057EE}"/>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48176" name="Rectangle 75">
            <a:extLst>
              <a:ext uri="{FF2B5EF4-FFF2-40B4-BE49-F238E27FC236}">
                <a16:creationId xmlns:a16="http://schemas.microsoft.com/office/drawing/2014/main" id="{8364A734-AB65-405B-9E60-36F774AA6901}"/>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2716" name="Text Box 76">
            <a:extLst>
              <a:ext uri="{FF2B5EF4-FFF2-40B4-BE49-F238E27FC236}">
                <a16:creationId xmlns:a16="http://schemas.microsoft.com/office/drawing/2014/main" id="{BEF58B0E-89BD-460B-B492-DF36F35A8763}"/>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Score Board</a:t>
            </a:r>
          </a:p>
        </p:txBody>
      </p:sp>
      <p:grpSp>
        <p:nvGrpSpPr>
          <p:cNvPr id="48178" name="Group 77">
            <a:extLst>
              <a:ext uri="{FF2B5EF4-FFF2-40B4-BE49-F238E27FC236}">
                <a16:creationId xmlns:a16="http://schemas.microsoft.com/office/drawing/2014/main" id="{5560E15B-0C1C-43AA-AD1A-4E67CCDE9682}"/>
              </a:ext>
            </a:extLst>
          </p:cNvPr>
          <p:cNvGrpSpPr>
            <a:grpSpLocks/>
          </p:cNvGrpSpPr>
          <p:nvPr/>
        </p:nvGrpSpPr>
        <p:grpSpPr bwMode="auto">
          <a:xfrm>
            <a:off x="5834063" y="1454150"/>
            <a:ext cx="612775" cy="457200"/>
            <a:chOff x="2359" y="3560"/>
            <a:chExt cx="386" cy="288"/>
          </a:xfrm>
        </p:grpSpPr>
        <p:sp>
          <p:nvSpPr>
            <p:cNvPr id="48202" name="Rectangle 78">
              <a:extLst>
                <a:ext uri="{FF2B5EF4-FFF2-40B4-BE49-F238E27FC236}">
                  <a16:creationId xmlns:a16="http://schemas.microsoft.com/office/drawing/2014/main" id="{CBB0B325-2923-4F08-B4A6-B570594D6409}"/>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8203" name="Text Box 79">
              <a:extLst>
                <a:ext uri="{FF2B5EF4-FFF2-40B4-BE49-F238E27FC236}">
                  <a16:creationId xmlns:a16="http://schemas.microsoft.com/office/drawing/2014/main" id="{21FB91ED-FE47-460C-8B6F-E87F32A58258}"/>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FJ</a:t>
              </a:r>
            </a:p>
          </p:txBody>
        </p:sp>
      </p:grpSp>
      <p:grpSp>
        <p:nvGrpSpPr>
          <p:cNvPr id="48179" name="Group 80">
            <a:extLst>
              <a:ext uri="{FF2B5EF4-FFF2-40B4-BE49-F238E27FC236}">
                <a16:creationId xmlns:a16="http://schemas.microsoft.com/office/drawing/2014/main" id="{4E0D8C9D-9EF4-441C-A965-2C43DD51072D}"/>
              </a:ext>
            </a:extLst>
          </p:cNvPr>
          <p:cNvGrpSpPr>
            <a:grpSpLocks/>
          </p:cNvGrpSpPr>
          <p:nvPr/>
        </p:nvGrpSpPr>
        <p:grpSpPr bwMode="auto">
          <a:xfrm>
            <a:off x="6767513" y="5830888"/>
            <a:ext cx="701675" cy="461962"/>
            <a:chOff x="3752" y="2877"/>
            <a:chExt cx="442" cy="291"/>
          </a:xfrm>
        </p:grpSpPr>
        <p:sp>
          <p:nvSpPr>
            <p:cNvPr id="48200" name="Rectangle 81">
              <a:extLst>
                <a:ext uri="{FF2B5EF4-FFF2-40B4-BE49-F238E27FC236}">
                  <a16:creationId xmlns:a16="http://schemas.microsoft.com/office/drawing/2014/main" id="{E9925CC0-E3F9-4FB1-A3C3-63CD705B79E3}"/>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8201" name="Text Box 82">
              <a:extLst>
                <a:ext uri="{FF2B5EF4-FFF2-40B4-BE49-F238E27FC236}">
                  <a16:creationId xmlns:a16="http://schemas.microsoft.com/office/drawing/2014/main" id="{07F195F8-C481-441C-AAE7-ECABF46916DD}"/>
                </a:ext>
              </a:extLst>
            </p:cNvPr>
            <p:cNvSpPr txBox="1">
              <a:spLocks noChangeArrowheads="1"/>
            </p:cNvSpPr>
            <p:nvPr/>
          </p:nvSpPr>
          <p:spPr bwMode="auto">
            <a:xfrm>
              <a:off x="3752" y="2877"/>
              <a:ext cx="442"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U</a:t>
              </a:r>
            </a:p>
          </p:txBody>
        </p:sp>
      </p:grpSp>
      <p:grpSp>
        <p:nvGrpSpPr>
          <p:cNvPr id="48180" name="Group 83">
            <a:extLst>
              <a:ext uri="{FF2B5EF4-FFF2-40B4-BE49-F238E27FC236}">
                <a16:creationId xmlns:a16="http://schemas.microsoft.com/office/drawing/2014/main" id="{C3BA8696-5C3B-4046-9E60-85CF164D717C}"/>
              </a:ext>
            </a:extLst>
          </p:cNvPr>
          <p:cNvGrpSpPr>
            <a:grpSpLocks/>
          </p:cNvGrpSpPr>
          <p:nvPr/>
        </p:nvGrpSpPr>
        <p:grpSpPr bwMode="auto">
          <a:xfrm>
            <a:off x="5865813" y="5835650"/>
            <a:ext cx="612775" cy="457200"/>
            <a:chOff x="2359" y="3560"/>
            <a:chExt cx="386" cy="288"/>
          </a:xfrm>
        </p:grpSpPr>
        <p:sp>
          <p:nvSpPr>
            <p:cNvPr id="48198" name="Rectangle 84">
              <a:extLst>
                <a:ext uri="{FF2B5EF4-FFF2-40B4-BE49-F238E27FC236}">
                  <a16:creationId xmlns:a16="http://schemas.microsoft.com/office/drawing/2014/main" id="{C7DA0753-EB15-4573-994E-BA1549532B68}"/>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8199" name="Text Box 85">
              <a:extLst>
                <a:ext uri="{FF2B5EF4-FFF2-40B4-BE49-F238E27FC236}">
                  <a16:creationId xmlns:a16="http://schemas.microsoft.com/office/drawing/2014/main" id="{30DAF720-0772-463E-8F42-FF79F352BC48}"/>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SJ</a:t>
              </a:r>
            </a:p>
          </p:txBody>
        </p:sp>
      </p:grpSp>
      <p:grpSp>
        <p:nvGrpSpPr>
          <p:cNvPr id="48181" name="Group 86">
            <a:extLst>
              <a:ext uri="{FF2B5EF4-FFF2-40B4-BE49-F238E27FC236}">
                <a16:creationId xmlns:a16="http://schemas.microsoft.com/office/drawing/2014/main" id="{DAF2A0A0-1459-4EF9-9276-842408F9841C}"/>
              </a:ext>
            </a:extLst>
          </p:cNvPr>
          <p:cNvGrpSpPr>
            <a:grpSpLocks/>
          </p:cNvGrpSpPr>
          <p:nvPr/>
        </p:nvGrpSpPr>
        <p:grpSpPr bwMode="auto">
          <a:xfrm>
            <a:off x="1830388" y="3559175"/>
            <a:ext cx="442912" cy="471488"/>
            <a:chOff x="3796" y="2871"/>
            <a:chExt cx="279" cy="297"/>
          </a:xfrm>
        </p:grpSpPr>
        <p:sp>
          <p:nvSpPr>
            <p:cNvPr id="48196" name="Rectangle 87">
              <a:extLst>
                <a:ext uri="{FF2B5EF4-FFF2-40B4-BE49-F238E27FC236}">
                  <a16:creationId xmlns:a16="http://schemas.microsoft.com/office/drawing/2014/main" id="{A012EACB-9D71-43D2-B523-2D1C3CA6EDA9}"/>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8197" name="Text Box 88">
              <a:extLst>
                <a:ext uri="{FF2B5EF4-FFF2-40B4-BE49-F238E27FC236}">
                  <a16:creationId xmlns:a16="http://schemas.microsoft.com/office/drawing/2014/main" id="{EF6F70BC-1BD9-4B2B-A0CF-3142557AC49D}"/>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48182" name="Group 95">
            <a:extLst>
              <a:ext uri="{FF2B5EF4-FFF2-40B4-BE49-F238E27FC236}">
                <a16:creationId xmlns:a16="http://schemas.microsoft.com/office/drawing/2014/main" id="{43EC20DE-3936-48EA-A47F-28986D9C7BDA}"/>
              </a:ext>
            </a:extLst>
          </p:cNvPr>
          <p:cNvGrpSpPr>
            <a:grpSpLocks/>
          </p:cNvGrpSpPr>
          <p:nvPr/>
        </p:nvGrpSpPr>
        <p:grpSpPr bwMode="auto">
          <a:xfrm>
            <a:off x="6777038" y="1422400"/>
            <a:ext cx="600075" cy="471488"/>
            <a:chOff x="589" y="2670"/>
            <a:chExt cx="378" cy="297"/>
          </a:xfrm>
        </p:grpSpPr>
        <p:sp>
          <p:nvSpPr>
            <p:cNvPr id="48194" name="Rectangle 96">
              <a:extLst>
                <a:ext uri="{FF2B5EF4-FFF2-40B4-BE49-F238E27FC236}">
                  <a16:creationId xmlns:a16="http://schemas.microsoft.com/office/drawing/2014/main" id="{04FBABCB-BCEB-45B8-9302-D603C9BC9911}"/>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8195" name="Text Box 97">
              <a:extLst>
                <a:ext uri="{FF2B5EF4-FFF2-40B4-BE49-F238E27FC236}">
                  <a16:creationId xmlns:a16="http://schemas.microsoft.com/office/drawing/2014/main" id="{3FDD7FEA-4184-4F77-84D3-BBB60AFCA452}"/>
                </a:ext>
              </a:extLst>
            </p:cNvPr>
            <p:cNvSpPr txBox="1">
              <a:spLocks noChangeArrowheads="1"/>
            </p:cNvSpPr>
            <p:nvPr/>
          </p:nvSpPr>
          <p:spPr bwMode="auto">
            <a:xfrm>
              <a:off x="589" y="2670"/>
              <a:ext cx="37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112738" name="Text Box 98">
            <a:extLst>
              <a:ext uri="{FF2B5EF4-FFF2-40B4-BE49-F238E27FC236}">
                <a16:creationId xmlns:a16="http://schemas.microsoft.com/office/drawing/2014/main" id="{52706398-BE76-4709-BF9A-238FCC493C0D}"/>
              </a:ext>
            </a:extLst>
          </p:cNvPr>
          <p:cNvSpPr txBox="1">
            <a:spLocks noChangeArrowheads="1"/>
          </p:cNvSpPr>
          <p:nvPr/>
        </p:nvSpPr>
        <p:spPr bwMode="auto">
          <a:xfrm>
            <a:off x="777875" y="11113"/>
            <a:ext cx="7685088" cy="954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defRPr/>
            </a:pPr>
            <a:r>
              <a:rPr lang="en-US" sz="3600" dirty="0">
                <a:solidFill>
                  <a:srgbClr val="FFCC00"/>
                </a:solidFill>
                <a:effectLst>
                  <a:outerShdw blurRad="38100" dist="38100" dir="2700000" algn="tl">
                    <a:srgbClr val="000000"/>
                  </a:outerShdw>
                </a:effectLst>
                <a:latin typeface="Arial" charset="0"/>
              </a:rPr>
              <a:t>Onside Kick – Six In The Box</a:t>
            </a:r>
          </a:p>
          <a:p>
            <a:pPr algn="ctr" eaLnBrk="1" hangingPunct="1">
              <a:defRPr/>
            </a:pPr>
            <a:r>
              <a:rPr lang="en-US" sz="2000" dirty="0">
                <a:solidFill>
                  <a:srgbClr val="FFCC00"/>
                </a:solidFill>
                <a:effectLst>
                  <a:outerShdw blurRad="38100" dist="38100" dir="2700000" algn="tl">
                    <a:srgbClr val="000000"/>
                  </a:outerShdw>
                </a:effectLst>
                <a:latin typeface="Arial" charset="0"/>
              </a:rPr>
              <a:t>Referee to Determine When to Go to Six in the Box</a:t>
            </a:r>
          </a:p>
        </p:txBody>
      </p:sp>
      <p:sp>
        <p:nvSpPr>
          <p:cNvPr id="48184" name="Line 148">
            <a:extLst>
              <a:ext uri="{FF2B5EF4-FFF2-40B4-BE49-F238E27FC236}">
                <a16:creationId xmlns:a16="http://schemas.microsoft.com/office/drawing/2014/main" id="{91E90CAF-51D2-4768-8B7F-837910FC1476}"/>
              </a:ext>
            </a:extLst>
          </p:cNvPr>
          <p:cNvSpPr>
            <a:spLocks noChangeShapeType="1"/>
          </p:cNvSpPr>
          <p:nvPr/>
        </p:nvSpPr>
        <p:spPr bwMode="auto">
          <a:xfrm flipH="1">
            <a:off x="6578600" y="1516063"/>
            <a:ext cx="1588" cy="250825"/>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12729" name="Group 89">
            <a:extLst>
              <a:ext uri="{FF2B5EF4-FFF2-40B4-BE49-F238E27FC236}">
                <a16:creationId xmlns:a16="http://schemas.microsoft.com/office/drawing/2014/main" id="{672F6DDA-49FB-4D3B-AE04-217F88B94265}"/>
              </a:ext>
            </a:extLst>
          </p:cNvPr>
          <p:cNvGrpSpPr>
            <a:grpSpLocks/>
          </p:cNvGrpSpPr>
          <p:nvPr/>
        </p:nvGrpSpPr>
        <p:grpSpPr bwMode="auto">
          <a:xfrm>
            <a:off x="1712913" y="5962650"/>
            <a:ext cx="612775" cy="457200"/>
            <a:chOff x="2359" y="3560"/>
            <a:chExt cx="386" cy="288"/>
          </a:xfrm>
        </p:grpSpPr>
        <p:sp>
          <p:nvSpPr>
            <p:cNvPr id="48192" name="Rectangle 90">
              <a:extLst>
                <a:ext uri="{FF2B5EF4-FFF2-40B4-BE49-F238E27FC236}">
                  <a16:creationId xmlns:a16="http://schemas.microsoft.com/office/drawing/2014/main" id="{20179B4F-D0B3-4ADF-B21E-1F31C87F2B06}"/>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8193" name="Text Box 91">
              <a:extLst>
                <a:ext uri="{FF2B5EF4-FFF2-40B4-BE49-F238E27FC236}">
                  <a16:creationId xmlns:a16="http://schemas.microsoft.com/office/drawing/2014/main" id="{89C8D601-2925-4DC8-9C50-9D3C33D185F9}"/>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112732" name="Group 92">
            <a:extLst>
              <a:ext uri="{FF2B5EF4-FFF2-40B4-BE49-F238E27FC236}">
                <a16:creationId xmlns:a16="http://schemas.microsoft.com/office/drawing/2014/main" id="{494ECA31-4B46-4134-9838-D21D4D099970}"/>
              </a:ext>
            </a:extLst>
          </p:cNvPr>
          <p:cNvGrpSpPr>
            <a:grpSpLocks/>
          </p:cNvGrpSpPr>
          <p:nvPr/>
        </p:nvGrpSpPr>
        <p:grpSpPr bwMode="auto">
          <a:xfrm>
            <a:off x="1733550" y="1311275"/>
            <a:ext cx="695325" cy="471488"/>
            <a:chOff x="598" y="1763"/>
            <a:chExt cx="438" cy="297"/>
          </a:xfrm>
        </p:grpSpPr>
        <p:sp>
          <p:nvSpPr>
            <p:cNvPr id="48190" name="Rectangle 93">
              <a:extLst>
                <a:ext uri="{FF2B5EF4-FFF2-40B4-BE49-F238E27FC236}">
                  <a16:creationId xmlns:a16="http://schemas.microsoft.com/office/drawing/2014/main" id="{536EDE6A-8A18-4A7E-8FD3-C279E2A5ADA3}"/>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48191" name="Text Box 94">
              <a:extLst>
                <a:ext uri="{FF2B5EF4-FFF2-40B4-BE49-F238E27FC236}">
                  <a16:creationId xmlns:a16="http://schemas.microsoft.com/office/drawing/2014/main" id="{A22EEDE7-43F8-48BA-99F2-1DE000FAC7E5}"/>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sp>
        <p:nvSpPr>
          <p:cNvPr id="112798" name="Text Box 158">
            <a:extLst>
              <a:ext uri="{FF2B5EF4-FFF2-40B4-BE49-F238E27FC236}">
                <a16:creationId xmlns:a16="http://schemas.microsoft.com/office/drawing/2014/main" id="{8CA20308-EC40-45BB-978F-D9C67BCB923E}"/>
              </a:ext>
            </a:extLst>
          </p:cNvPr>
          <p:cNvSpPr txBox="1">
            <a:spLocks noChangeArrowheads="1"/>
          </p:cNvSpPr>
          <p:nvPr/>
        </p:nvSpPr>
        <p:spPr bwMode="auto">
          <a:xfrm>
            <a:off x="4902200" y="3690938"/>
            <a:ext cx="1873250" cy="641350"/>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t>Did The Ball</a:t>
            </a:r>
          </a:p>
          <a:p>
            <a:pPr algn="ctr" eaLnBrk="1" hangingPunct="1">
              <a:spcBef>
                <a:spcPct val="0"/>
              </a:spcBef>
              <a:buFontTx/>
              <a:buNone/>
            </a:pPr>
            <a:r>
              <a:rPr lang="en-US" altLang="en-US" sz="1800"/>
              <a:t>Hit The Ground?</a:t>
            </a:r>
          </a:p>
        </p:txBody>
      </p:sp>
      <p:sp>
        <p:nvSpPr>
          <p:cNvPr id="112799" name="Text Box 159">
            <a:extLst>
              <a:ext uri="{FF2B5EF4-FFF2-40B4-BE49-F238E27FC236}">
                <a16:creationId xmlns:a16="http://schemas.microsoft.com/office/drawing/2014/main" id="{B03691DA-2B17-48DC-8AED-1F3D5B307801}"/>
              </a:ext>
            </a:extLst>
          </p:cNvPr>
          <p:cNvSpPr txBox="1">
            <a:spLocks noChangeArrowheads="1"/>
          </p:cNvSpPr>
          <p:nvPr/>
        </p:nvSpPr>
        <p:spPr bwMode="auto">
          <a:xfrm>
            <a:off x="5043488" y="3038475"/>
            <a:ext cx="1555750" cy="641350"/>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t>Did The Ball</a:t>
            </a:r>
          </a:p>
          <a:p>
            <a:pPr algn="ctr" eaLnBrk="1" hangingPunct="1">
              <a:spcBef>
                <a:spcPct val="0"/>
              </a:spcBef>
              <a:buFontTx/>
              <a:buNone/>
            </a:pPr>
            <a:r>
              <a:rPr lang="en-US" altLang="en-US" sz="1800"/>
              <a:t>Go 10 yards?</a:t>
            </a:r>
          </a:p>
        </p:txBody>
      </p:sp>
      <p:sp>
        <p:nvSpPr>
          <p:cNvPr id="6205" name="Text Box 160">
            <a:extLst>
              <a:ext uri="{FF2B5EF4-FFF2-40B4-BE49-F238E27FC236}">
                <a16:creationId xmlns:a16="http://schemas.microsoft.com/office/drawing/2014/main" id="{03A395C2-8559-43AE-A30F-37534905BEA7}"/>
              </a:ext>
            </a:extLst>
          </p:cNvPr>
          <p:cNvSpPr txBox="1">
            <a:spLocks noChangeArrowheads="1"/>
          </p:cNvSpPr>
          <p:nvPr/>
        </p:nvSpPr>
        <p:spPr bwMode="auto">
          <a:xfrm>
            <a:off x="4859338" y="2443163"/>
            <a:ext cx="1847850" cy="641350"/>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t>Did Either Team</a:t>
            </a:r>
          </a:p>
          <a:p>
            <a:pPr algn="ctr" eaLnBrk="1" hangingPunct="1">
              <a:spcBef>
                <a:spcPct val="0"/>
              </a:spcBef>
              <a:buFontTx/>
              <a:buNone/>
            </a:pPr>
            <a:r>
              <a:rPr lang="en-US" altLang="en-US" sz="1800"/>
              <a:t>Touch The Ball?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3" presetClass="path" presetSubtype="0" accel="50000" decel="50000" fill="hold" nodeType="clickEffect">
                                  <p:stCondLst>
                                    <p:cond delay="0"/>
                                  </p:stCondLst>
                                  <p:childTnLst>
                                    <p:animMotion origin="layout" path="M -4.16667E-6 0.01945 L 0.50243 0.0176 " pathEditMode="relative" rAng="0" ptsTypes="AA">
                                      <p:cBhvr>
                                        <p:cTn id="6" dur="3000" fill="hold"/>
                                        <p:tgtEl>
                                          <p:spTgt spid="112732"/>
                                        </p:tgtEl>
                                        <p:attrNameLst>
                                          <p:attrName>ppt_x</p:attrName>
                                          <p:attrName>ppt_y</p:attrName>
                                        </p:attrNameLst>
                                      </p:cBhvr>
                                      <p:rCtr x="25122" y="-93"/>
                                    </p:animMotion>
                                  </p:childTnLst>
                                </p:cTn>
                              </p:par>
                              <p:par>
                                <p:cTn id="7" presetID="63" presetClass="path" presetSubtype="0" accel="50000" decel="50000" fill="hold" nodeType="withEffect">
                                  <p:stCondLst>
                                    <p:cond delay="0"/>
                                  </p:stCondLst>
                                  <p:childTnLst>
                                    <p:animMotion origin="layout" path="M 8.33333E-7 -2.59259E-6 L 0.5066 -0.01597 " pathEditMode="relative" rAng="0" ptsTypes="AA">
                                      <p:cBhvr>
                                        <p:cTn id="8" dur="3000" fill="hold"/>
                                        <p:tgtEl>
                                          <p:spTgt spid="112729"/>
                                        </p:tgtEl>
                                        <p:attrNameLst>
                                          <p:attrName>ppt_x</p:attrName>
                                          <p:attrName>ppt_y</p:attrName>
                                        </p:attrNameLst>
                                      </p:cBhvr>
                                      <p:rCtr x="25330" y="-810"/>
                                    </p:animMotion>
                                  </p:childTnLst>
                                </p:cTn>
                              </p:par>
                            </p:childTnLst>
                          </p:cTn>
                        </p:par>
                        <p:par>
                          <p:cTn id="9" fill="hold" nodeType="afterGroup">
                            <p:stCondLst>
                              <p:cond delay="3000"/>
                            </p:stCondLst>
                            <p:childTnLst>
                              <p:par>
                                <p:cTn id="10" presetID="10" presetClass="entr" presetSubtype="0" fill="hold" grpId="0" nodeType="afterEffect">
                                  <p:stCondLst>
                                    <p:cond delay="0"/>
                                  </p:stCondLst>
                                  <p:childTnLst>
                                    <p:set>
                                      <p:cBhvr>
                                        <p:cTn id="11" dur="1" fill="hold">
                                          <p:stCondLst>
                                            <p:cond delay="0"/>
                                          </p:stCondLst>
                                        </p:cTn>
                                        <p:tgtEl>
                                          <p:spTgt spid="112798"/>
                                        </p:tgtEl>
                                        <p:attrNameLst>
                                          <p:attrName>style.visibility</p:attrName>
                                        </p:attrNameLst>
                                      </p:cBhvr>
                                      <p:to>
                                        <p:strVal val="visible"/>
                                      </p:to>
                                    </p:set>
                                    <p:animEffect transition="in" filter="fade">
                                      <p:cBhvr>
                                        <p:cTn id="12" dur="3000"/>
                                        <p:tgtEl>
                                          <p:spTgt spid="112798"/>
                                        </p:tgtEl>
                                      </p:cBhvr>
                                    </p:animEffect>
                                  </p:childTnLst>
                                  <p:subTnLst>
                                    <p:set>
                                      <p:cBhvr override="childStyle">
                                        <p:cTn dur="1" fill="hold" display="0" masterRel="sameClick" afterEffect="1">
                                          <p:stCondLst>
                                            <p:cond evt="end" delay="0">
                                              <p:tn val="10"/>
                                            </p:cond>
                                          </p:stCondLst>
                                        </p:cTn>
                                        <p:tgtEl>
                                          <p:spTgt spid="112798"/>
                                        </p:tgtEl>
                                        <p:attrNameLst>
                                          <p:attrName>style.visibility</p:attrName>
                                        </p:attrNameLst>
                                      </p:cBhvr>
                                      <p:to>
                                        <p:strVal val="hidden"/>
                                      </p:to>
                                    </p:set>
                                  </p:subTnLst>
                                </p:cTn>
                              </p:par>
                            </p:childTnLst>
                          </p:cTn>
                        </p:par>
                        <p:par>
                          <p:cTn id="13" fill="hold" nodeType="afterGroup">
                            <p:stCondLst>
                              <p:cond delay="6000"/>
                            </p:stCondLst>
                            <p:childTnLst>
                              <p:par>
                                <p:cTn id="14" presetID="10" presetClass="entr" presetSubtype="0" fill="hold" grpId="0" nodeType="afterEffect">
                                  <p:stCondLst>
                                    <p:cond delay="0"/>
                                  </p:stCondLst>
                                  <p:childTnLst>
                                    <p:set>
                                      <p:cBhvr>
                                        <p:cTn id="15" dur="1" fill="hold">
                                          <p:stCondLst>
                                            <p:cond delay="0"/>
                                          </p:stCondLst>
                                        </p:cTn>
                                        <p:tgtEl>
                                          <p:spTgt spid="112799"/>
                                        </p:tgtEl>
                                        <p:attrNameLst>
                                          <p:attrName>style.visibility</p:attrName>
                                        </p:attrNameLst>
                                      </p:cBhvr>
                                      <p:to>
                                        <p:strVal val="visible"/>
                                      </p:to>
                                    </p:set>
                                    <p:animEffect transition="in" filter="fade">
                                      <p:cBhvr>
                                        <p:cTn id="16" dur="3000"/>
                                        <p:tgtEl>
                                          <p:spTgt spid="112799"/>
                                        </p:tgtEl>
                                      </p:cBhvr>
                                    </p:animEffect>
                                  </p:childTnLst>
                                  <p:subTnLst>
                                    <p:set>
                                      <p:cBhvr override="childStyle">
                                        <p:cTn dur="1" fill="hold" display="0" masterRel="sameClick" afterEffect="1">
                                          <p:stCondLst>
                                            <p:cond evt="end" delay="0">
                                              <p:tn val="14"/>
                                            </p:cond>
                                          </p:stCondLst>
                                        </p:cTn>
                                        <p:tgtEl>
                                          <p:spTgt spid="112799"/>
                                        </p:tgtEl>
                                        <p:attrNameLst>
                                          <p:attrName>style.visibility</p:attrName>
                                        </p:attrNameLst>
                                      </p:cBhvr>
                                      <p:to>
                                        <p:strVal val="hidden"/>
                                      </p:to>
                                    </p:set>
                                  </p:subTnLst>
                                </p:cTn>
                              </p:par>
                            </p:childTnLst>
                          </p:cTn>
                        </p:par>
                        <p:par>
                          <p:cTn id="17" fill="hold" nodeType="afterGroup">
                            <p:stCondLst>
                              <p:cond delay="9000"/>
                            </p:stCondLst>
                            <p:childTnLst>
                              <p:par>
                                <p:cTn id="18" presetID="10" presetClass="entr" presetSubtype="0" fill="hold" grpId="0" nodeType="afterEffect">
                                  <p:stCondLst>
                                    <p:cond delay="0"/>
                                  </p:stCondLst>
                                  <p:childTnLst>
                                    <p:set>
                                      <p:cBhvr>
                                        <p:cTn id="19" dur="1" fill="hold">
                                          <p:stCondLst>
                                            <p:cond delay="0"/>
                                          </p:stCondLst>
                                        </p:cTn>
                                        <p:tgtEl>
                                          <p:spTgt spid="6205"/>
                                        </p:tgtEl>
                                        <p:attrNameLst>
                                          <p:attrName>style.visibility</p:attrName>
                                        </p:attrNameLst>
                                      </p:cBhvr>
                                      <p:to>
                                        <p:strVal val="visible"/>
                                      </p:to>
                                    </p:set>
                                    <p:animEffect transition="in" filter="fade">
                                      <p:cBhvr>
                                        <p:cTn id="20" dur="3000"/>
                                        <p:tgtEl>
                                          <p:spTgt spid="6205"/>
                                        </p:tgtEl>
                                      </p:cBhvr>
                                    </p:animEffect>
                                  </p:childTnLst>
                                  <p:subTnLst>
                                    <p:set>
                                      <p:cBhvr override="childStyle">
                                        <p:cTn dur="1" fill="hold" display="0" masterRel="sameClick" afterEffect="1">
                                          <p:stCondLst>
                                            <p:cond evt="end" delay="0">
                                              <p:tn val="18"/>
                                            </p:cond>
                                          </p:stCondLst>
                                        </p:cTn>
                                        <p:tgtEl>
                                          <p:spTgt spid="6205"/>
                                        </p:tgtEl>
                                        <p:attrNameLst>
                                          <p:attrName>style.visibility</p:attrName>
                                        </p:attrNameLst>
                                      </p:cBhvr>
                                      <p:to>
                                        <p:strVal val="hidden"/>
                                      </p:to>
                                    </p:set>
                                  </p:subTnLst>
                                </p:cTn>
                              </p:par>
                            </p:childTnLst>
                          </p:cTn>
                        </p:par>
                        <p:par>
                          <p:cTn id="21" fill="hold" nodeType="afterGroup">
                            <p:stCondLst>
                              <p:cond delay="12000"/>
                            </p:stCondLst>
                            <p:childTnLst>
                              <p:par>
                                <p:cTn id="22" presetID="10" presetClass="exit" presetSubtype="0" fill="hold" grpId="1" nodeType="afterEffect">
                                  <p:stCondLst>
                                    <p:cond delay="0"/>
                                  </p:stCondLst>
                                  <p:childTnLst>
                                    <p:animEffect transition="out" filter="fade">
                                      <p:cBhvr>
                                        <p:cTn id="23" dur="3000"/>
                                        <p:tgtEl>
                                          <p:spTgt spid="112798"/>
                                        </p:tgtEl>
                                      </p:cBhvr>
                                    </p:animEffect>
                                    <p:set>
                                      <p:cBhvr>
                                        <p:cTn id="24" dur="1" fill="hold">
                                          <p:stCondLst>
                                            <p:cond delay="2999"/>
                                          </p:stCondLst>
                                        </p:cTn>
                                        <p:tgtEl>
                                          <p:spTgt spid="11279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98" grpId="0" animBg="1"/>
      <p:bldP spid="112798" grpId="1" animBg="1"/>
      <p:bldP spid="112799" grpId="0" animBg="1"/>
      <p:bldP spid="620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F2A440E3-B082-4B16-BD0A-E293CD6E18AE}"/>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227" name="Line 3">
            <a:extLst>
              <a:ext uri="{FF2B5EF4-FFF2-40B4-BE49-F238E27FC236}">
                <a16:creationId xmlns:a16="http://schemas.microsoft.com/office/drawing/2014/main" id="{9A512EC3-AB87-411F-ABA9-56917DCBDD5F}"/>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548" name="Text Box 4">
            <a:extLst>
              <a:ext uri="{FF2B5EF4-FFF2-40B4-BE49-F238E27FC236}">
                <a16:creationId xmlns:a16="http://schemas.microsoft.com/office/drawing/2014/main" id="{2AC5E312-ACAC-4348-8FED-062834F176CA}"/>
              </a:ext>
            </a:extLst>
          </p:cNvPr>
          <p:cNvSpPr txBox="1">
            <a:spLocks noChangeArrowheads="1"/>
          </p:cNvSpPr>
          <p:nvPr/>
        </p:nvSpPr>
        <p:spPr bwMode="auto">
          <a:xfrm>
            <a:off x="588963" y="1073150"/>
            <a:ext cx="3925887"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Standard Play Proper Positioning</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52229" name="Rectangle 5">
            <a:extLst>
              <a:ext uri="{FF2B5EF4-FFF2-40B4-BE49-F238E27FC236}">
                <a16:creationId xmlns:a16="http://schemas.microsoft.com/office/drawing/2014/main" id="{43120928-99E3-4E47-B572-FEDD2CD43539}"/>
              </a:ext>
            </a:extLst>
          </p:cNvPr>
          <p:cNvSpPr>
            <a:spLocks noChangeArrowheads="1"/>
          </p:cNvSpPr>
          <p:nvPr/>
        </p:nvSpPr>
        <p:spPr bwMode="auto">
          <a:xfrm>
            <a:off x="733425" y="1933575"/>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52230" name="Line 6">
            <a:extLst>
              <a:ext uri="{FF2B5EF4-FFF2-40B4-BE49-F238E27FC236}">
                <a16:creationId xmlns:a16="http://schemas.microsoft.com/office/drawing/2014/main" id="{6583C5D9-1781-41E2-A832-C08104CABF98}"/>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31" name="Line 7">
            <a:extLst>
              <a:ext uri="{FF2B5EF4-FFF2-40B4-BE49-F238E27FC236}">
                <a16:creationId xmlns:a16="http://schemas.microsoft.com/office/drawing/2014/main" id="{61363634-83EC-402D-B22F-A0F4BD84C59F}"/>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32" name="Line 8">
            <a:extLst>
              <a:ext uri="{FF2B5EF4-FFF2-40B4-BE49-F238E27FC236}">
                <a16:creationId xmlns:a16="http://schemas.microsoft.com/office/drawing/2014/main" id="{DE6E43C9-CD2E-422E-ACC0-851E0FEE87D4}"/>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33" name="Line 9">
            <a:extLst>
              <a:ext uri="{FF2B5EF4-FFF2-40B4-BE49-F238E27FC236}">
                <a16:creationId xmlns:a16="http://schemas.microsoft.com/office/drawing/2014/main" id="{F489A6E7-627B-4F7B-A0F5-6FFA8F03993E}"/>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34" name="Rectangle 11">
            <a:extLst>
              <a:ext uri="{FF2B5EF4-FFF2-40B4-BE49-F238E27FC236}">
                <a16:creationId xmlns:a16="http://schemas.microsoft.com/office/drawing/2014/main" id="{8247A9AD-650D-4A18-A9A5-C3A9100EED84}"/>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235" name="Rectangle 12">
            <a:extLst>
              <a:ext uri="{FF2B5EF4-FFF2-40B4-BE49-F238E27FC236}">
                <a16:creationId xmlns:a16="http://schemas.microsoft.com/office/drawing/2014/main" id="{E334C664-1E67-4E1D-B1D3-FC12A1CA0623}"/>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236" name="Rectangle 13">
            <a:extLst>
              <a:ext uri="{FF2B5EF4-FFF2-40B4-BE49-F238E27FC236}">
                <a16:creationId xmlns:a16="http://schemas.microsoft.com/office/drawing/2014/main" id="{D9C57263-CAB4-4882-AC0A-9D51A4C70B01}"/>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237" name="Rectangle 14">
            <a:extLst>
              <a:ext uri="{FF2B5EF4-FFF2-40B4-BE49-F238E27FC236}">
                <a16:creationId xmlns:a16="http://schemas.microsoft.com/office/drawing/2014/main" id="{5694F617-698D-415F-80C3-A87AAD038AB9}"/>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238" name="Line 15">
            <a:extLst>
              <a:ext uri="{FF2B5EF4-FFF2-40B4-BE49-F238E27FC236}">
                <a16:creationId xmlns:a16="http://schemas.microsoft.com/office/drawing/2014/main" id="{FD7D7E72-E7C8-4ADB-90CF-83BB6F104EAE}"/>
              </a:ext>
            </a:extLst>
          </p:cNvPr>
          <p:cNvSpPr>
            <a:spLocks noChangeShapeType="1"/>
          </p:cNvSpPr>
          <p:nvPr/>
        </p:nvSpPr>
        <p:spPr bwMode="auto">
          <a:xfrm>
            <a:off x="5292725" y="19589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39" name="Line 16">
            <a:extLst>
              <a:ext uri="{FF2B5EF4-FFF2-40B4-BE49-F238E27FC236}">
                <a16:creationId xmlns:a16="http://schemas.microsoft.com/office/drawing/2014/main" id="{8BD0E9E1-1272-40BF-A2B7-5E007FE25969}"/>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40" name="Line 17">
            <a:extLst>
              <a:ext uri="{FF2B5EF4-FFF2-40B4-BE49-F238E27FC236}">
                <a16:creationId xmlns:a16="http://schemas.microsoft.com/office/drawing/2014/main" id="{C03A852D-7A23-40BF-8846-AA576C11A727}"/>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562" name="Text Box 18">
            <a:extLst>
              <a:ext uri="{FF2B5EF4-FFF2-40B4-BE49-F238E27FC236}">
                <a16:creationId xmlns:a16="http://schemas.microsoft.com/office/drawing/2014/main" id="{55E62251-D62D-4744-BEE9-CFF94ED9E292}"/>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Press Box</a:t>
            </a:r>
          </a:p>
        </p:txBody>
      </p:sp>
      <p:sp>
        <p:nvSpPr>
          <p:cNvPr id="108563" name="Text Box 19">
            <a:extLst>
              <a:ext uri="{FF2B5EF4-FFF2-40B4-BE49-F238E27FC236}">
                <a16:creationId xmlns:a16="http://schemas.microsoft.com/office/drawing/2014/main" id="{0F68F258-AA76-4AB5-8C27-56A07BE3B94C}"/>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1 0</a:t>
            </a:r>
          </a:p>
        </p:txBody>
      </p:sp>
      <p:sp>
        <p:nvSpPr>
          <p:cNvPr id="108564" name="Text Box 20">
            <a:extLst>
              <a:ext uri="{FF2B5EF4-FFF2-40B4-BE49-F238E27FC236}">
                <a16:creationId xmlns:a16="http://schemas.microsoft.com/office/drawing/2014/main" id="{E64A9018-9520-4B05-94A0-54EB5531DA26}"/>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2 0</a:t>
            </a:r>
          </a:p>
        </p:txBody>
      </p:sp>
      <p:sp>
        <p:nvSpPr>
          <p:cNvPr id="108565" name="Text Box 21">
            <a:extLst>
              <a:ext uri="{FF2B5EF4-FFF2-40B4-BE49-F238E27FC236}">
                <a16:creationId xmlns:a16="http://schemas.microsoft.com/office/drawing/2014/main" id="{ADAF13FC-2828-4718-91D9-4D65BD9F0E38}"/>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3 0</a:t>
            </a:r>
          </a:p>
        </p:txBody>
      </p:sp>
      <p:sp>
        <p:nvSpPr>
          <p:cNvPr id="108566" name="Text Box 22">
            <a:extLst>
              <a:ext uri="{FF2B5EF4-FFF2-40B4-BE49-F238E27FC236}">
                <a16:creationId xmlns:a16="http://schemas.microsoft.com/office/drawing/2014/main" id="{BD0C7001-D2D0-4102-96B3-268E5F5DF1B5}"/>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4 0</a:t>
            </a:r>
          </a:p>
        </p:txBody>
      </p:sp>
      <p:sp>
        <p:nvSpPr>
          <p:cNvPr id="108567" name="Text Box 23">
            <a:extLst>
              <a:ext uri="{FF2B5EF4-FFF2-40B4-BE49-F238E27FC236}">
                <a16:creationId xmlns:a16="http://schemas.microsoft.com/office/drawing/2014/main" id="{4047937D-0FEB-40CD-86C4-2BEE9E0BFE95}"/>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5 0</a:t>
            </a:r>
          </a:p>
        </p:txBody>
      </p:sp>
      <p:sp>
        <p:nvSpPr>
          <p:cNvPr id="108568" name="Text Box 24">
            <a:extLst>
              <a:ext uri="{FF2B5EF4-FFF2-40B4-BE49-F238E27FC236}">
                <a16:creationId xmlns:a16="http://schemas.microsoft.com/office/drawing/2014/main" id="{C67A6993-46E1-46C7-97D3-83EE137B7B60}"/>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dirty="0">
                <a:solidFill>
                  <a:schemeClr val="bg1"/>
                </a:solidFill>
                <a:effectLst>
                  <a:outerShdw blurRad="38100" dist="38100" dir="2700000" algn="tl">
                    <a:srgbClr val="000000"/>
                  </a:outerShdw>
                </a:effectLst>
                <a:latin typeface="Arial" charset="0"/>
              </a:rPr>
              <a:t>4 0</a:t>
            </a:r>
          </a:p>
        </p:txBody>
      </p:sp>
      <p:sp>
        <p:nvSpPr>
          <p:cNvPr id="52248" name="Line 25">
            <a:extLst>
              <a:ext uri="{FF2B5EF4-FFF2-40B4-BE49-F238E27FC236}">
                <a16:creationId xmlns:a16="http://schemas.microsoft.com/office/drawing/2014/main" id="{DF01FFDD-FEB4-4227-88F3-D535B60B9FD0}"/>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49" name="Rectangle 26">
            <a:extLst>
              <a:ext uri="{FF2B5EF4-FFF2-40B4-BE49-F238E27FC236}">
                <a16:creationId xmlns:a16="http://schemas.microsoft.com/office/drawing/2014/main" id="{8C42D7F5-8CDA-4CF6-85E0-CF90117F1851}"/>
              </a:ext>
            </a:extLst>
          </p:cNvPr>
          <p:cNvSpPr>
            <a:spLocks noChangeArrowheads="1"/>
          </p:cNvSpPr>
          <p:nvPr/>
        </p:nvSpPr>
        <p:spPr bwMode="auto">
          <a:xfrm>
            <a:off x="4076700" y="5829300"/>
            <a:ext cx="38735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250" name="Line 27">
            <a:extLst>
              <a:ext uri="{FF2B5EF4-FFF2-40B4-BE49-F238E27FC236}">
                <a16:creationId xmlns:a16="http://schemas.microsoft.com/office/drawing/2014/main" id="{6CDEDDA2-D908-4DDA-B735-BB46FD6415B0}"/>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51" name="Line 28">
            <a:extLst>
              <a:ext uri="{FF2B5EF4-FFF2-40B4-BE49-F238E27FC236}">
                <a16:creationId xmlns:a16="http://schemas.microsoft.com/office/drawing/2014/main" id="{970565B6-AF09-4A63-B24E-8BEDD87C2EC4}"/>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52" name="Line 29">
            <a:extLst>
              <a:ext uri="{FF2B5EF4-FFF2-40B4-BE49-F238E27FC236}">
                <a16:creationId xmlns:a16="http://schemas.microsoft.com/office/drawing/2014/main" id="{17086121-D6A5-4B4C-A920-6A2F3291CF21}"/>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53" name="Line 30">
            <a:extLst>
              <a:ext uri="{FF2B5EF4-FFF2-40B4-BE49-F238E27FC236}">
                <a16:creationId xmlns:a16="http://schemas.microsoft.com/office/drawing/2014/main" id="{2D285B6B-9BB3-451C-9814-230AF5B48BE3}"/>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54" name="Line 31">
            <a:extLst>
              <a:ext uri="{FF2B5EF4-FFF2-40B4-BE49-F238E27FC236}">
                <a16:creationId xmlns:a16="http://schemas.microsoft.com/office/drawing/2014/main" id="{D517EDEE-9CDE-4795-8759-FA0765CF48DC}"/>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55" name="Line 32">
            <a:extLst>
              <a:ext uri="{FF2B5EF4-FFF2-40B4-BE49-F238E27FC236}">
                <a16:creationId xmlns:a16="http://schemas.microsoft.com/office/drawing/2014/main" id="{B21F8F9E-C22F-4BFD-9999-B0B9882D3048}"/>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56" name="Line 33">
            <a:extLst>
              <a:ext uri="{FF2B5EF4-FFF2-40B4-BE49-F238E27FC236}">
                <a16:creationId xmlns:a16="http://schemas.microsoft.com/office/drawing/2014/main" id="{F092C453-FEDA-4561-8D7C-E8F06B238305}"/>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57" name="Line 34">
            <a:extLst>
              <a:ext uri="{FF2B5EF4-FFF2-40B4-BE49-F238E27FC236}">
                <a16:creationId xmlns:a16="http://schemas.microsoft.com/office/drawing/2014/main" id="{CF608FFC-5C32-403D-A077-84E9572277E9}"/>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58" name="Line 35">
            <a:extLst>
              <a:ext uri="{FF2B5EF4-FFF2-40B4-BE49-F238E27FC236}">
                <a16:creationId xmlns:a16="http://schemas.microsoft.com/office/drawing/2014/main" id="{15402076-B750-4CE7-9437-071E283560B5}"/>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59" name="Line 36">
            <a:extLst>
              <a:ext uri="{FF2B5EF4-FFF2-40B4-BE49-F238E27FC236}">
                <a16:creationId xmlns:a16="http://schemas.microsoft.com/office/drawing/2014/main" id="{823E7A67-CD3C-4D54-93EB-0DFCB89A5BE3}"/>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60" name="Line 37">
            <a:extLst>
              <a:ext uri="{FF2B5EF4-FFF2-40B4-BE49-F238E27FC236}">
                <a16:creationId xmlns:a16="http://schemas.microsoft.com/office/drawing/2014/main" id="{BEC6F8FE-CF7F-4A89-807B-33888ADF0B2E}"/>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61" name="Line 38">
            <a:extLst>
              <a:ext uri="{FF2B5EF4-FFF2-40B4-BE49-F238E27FC236}">
                <a16:creationId xmlns:a16="http://schemas.microsoft.com/office/drawing/2014/main" id="{9672C5B3-82C0-497F-87A8-5C9ACD73FCEE}"/>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583" name="Text Box 39">
            <a:extLst>
              <a:ext uri="{FF2B5EF4-FFF2-40B4-BE49-F238E27FC236}">
                <a16:creationId xmlns:a16="http://schemas.microsoft.com/office/drawing/2014/main" id="{82BDE786-5B68-4C86-91C2-DB595CE9E782}"/>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08584" name="Text Box 40">
            <a:extLst>
              <a:ext uri="{FF2B5EF4-FFF2-40B4-BE49-F238E27FC236}">
                <a16:creationId xmlns:a16="http://schemas.microsoft.com/office/drawing/2014/main" id="{813C66C7-221D-4160-AC41-4CD766D73D7B}"/>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08585" name="Text Box 41">
            <a:extLst>
              <a:ext uri="{FF2B5EF4-FFF2-40B4-BE49-F238E27FC236}">
                <a16:creationId xmlns:a16="http://schemas.microsoft.com/office/drawing/2014/main" id="{C1DEE977-2922-439F-A9D2-4F659A99447B}"/>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08586" name="Text Box 42">
            <a:extLst>
              <a:ext uri="{FF2B5EF4-FFF2-40B4-BE49-F238E27FC236}">
                <a16:creationId xmlns:a16="http://schemas.microsoft.com/office/drawing/2014/main" id="{FCA3A280-02BC-4DB7-BB27-63126E4528BB}"/>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sp>
        <p:nvSpPr>
          <p:cNvPr id="108587" name="Text Box 43">
            <a:extLst>
              <a:ext uri="{FF2B5EF4-FFF2-40B4-BE49-F238E27FC236}">
                <a16:creationId xmlns:a16="http://schemas.microsoft.com/office/drawing/2014/main" id="{643FD1E5-194C-4B8F-80EE-70BC44520041}"/>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&lt;</a:t>
            </a:r>
          </a:p>
        </p:txBody>
      </p:sp>
      <p:grpSp>
        <p:nvGrpSpPr>
          <p:cNvPr id="52267" name="Group 44">
            <a:extLst>
              <a:ext uri="{FF2B5EF4-FFF2-40B4-BE49-F238E27FC236}">
                <a16:creationId xmlns:a16="http://schemas.microsoft.com/office/drawing/2014/main" id="{E7394E7C-4B8E-4D47-8407-2FB3CEB64680}"/>
              </a:ext>
            </a:extLst>
          </p:cNvPr>
          <p:cNvGrpSpPr>
            <a:grpSpLocks/>
          </p:cNvGrpSpPr>
          <p:nvPr/>
        </p:nvGrpSpPr>
        <p:grpSpPr bwMode="auto">
          <a:xfrm>
            <a:off x="5210175" y="5927725"/>
            <a:ext cx="204788" cy="730250"/>
            <a:chOff x="3204" y="3720"/>
            <a:chExt cx="113" cy="420"/>
          </a:xfrm>
        </p:grpSpPr>
        <p:grpSp>
          <p:nvGrpSpPr>
            <p:cNvPr id="52336" name="Group 45">
              <a:extLst>
                <a:ext uri="{FF2B5EF4-FFF2-40B4-BE49-F238E27FC236}">
                  <a16:creationId xmlns:a16="http://schemas.microsoft.com/office/drawing/2014/main" id="{DF1BADC9-3696-4C19-B371-876010CF9E6A}"/>
                </a:ext>
              </a:extLst>
            </p:cNvPr>
            <p:cNvGrpSpPr>
              <a:grpSpLocks/>
            </p:cNvGrpSpPr>
            <p:nvPr/>
          </p:nvGrpSpPr>
          <p:grpSpPr bwMode="auto">
            <a:xfrm>
              <a:off x="3204" y="3720"/>
              <a:ext cx="113" cy="420"/>
              <a:chOff x="3204" y="3708"/>
              <a:chExt cx="113" cy="420"/>
            </a:xfrm>
          </p:grpSpPr>
          <p:sp>
            <p:nvSpPr>
              <p:cNvPr id="52341" name="AutoShape 46">
                <a:extLst>
                  <a:ext uri="{FF2B5EF4-FFF2-40B4-BE49-F238E27FC236}">
                    <a16:creationId xmlns:a16="http://schemas.microsoft.com/office/drawing/2014/main" id="{B16FD448-C85D-4416-98D2-C4F3934AECE8}"/>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342" name="Oval 47">
                <a:extLst>
                  <a:ext uri="{FF2B5EF4-FFF2-40B4-BE49-F238E27FC236}">
                    <a16:creationId xmlns:a16="http://schemas.microsoft.com/office/drawing/2014/main" id="{0CB016E3-CDAD-4778-B96B-77A707128106}"/>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52337" name="Line 48">
              <a:extLst>
                <a:ext uri="{FF2B5EF4-FFF2-40B4-BE49-F238E27FC236}">
                  <a16:creationId xmlns:a16="http://schemas.microsoft.com/office/drawing/2014/main" id="{C9F06C0F-7287-4BFB-B0B2-9BD29B11842A}"/>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38" name="Line 49">
              <a:extLst>
                <a:ext uri="{FF2B5EF4-FFF2-40B4-BE49-F238E27FC236}">
                  <a16:creationId xmlns:a16="http://schemas.microsoft.com/office/drawing/2014/main" id="{17BF0293-9B04-460E-9442-2FFABB6C1A03}"/>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39" name="Line 50">
              <a:extLst>
                <a:ext uri="{FF2B5EF4-FFF2-40B4-BE49-F238E27FC236}">
                  <a16:creationId xmlns:a16="http://schemas.microsoft.com/office/drawing/2014/main" id="{7F783A9B-F7EA-4AF6-AE46-02FD813FB014}"/>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40" name="Oval 51">
              <a:extLst>
                <a:ext uri="{FF2B5EF4-FFF2-40B4-BE49-F238E27FC236}">
                  <a16:creationId xmlns:a16="http://schemas.microsoft.com/office/drawing/2014/main" id="{A36471E1-A3A8-41B5-BC89-F3FAE50906B5}"/>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52268" name="Group 52">
            <a:extLst>
              <a:ext uri="{FF2B5EF4-FFF2-40B4-BE49-F238E27FC236}">
                <a16:creationId xmlns:a16="http://schemas.microsoft.com/office/drawing/2014/main" id="{D2F6A8A3-BEEF-42E4-AADD-2B94DD4C5FC9}"/>
              </a:ext>
            </a:extLst>
          </p:cNvPr>
          <p:cNvGrpSpPr>
            <a:grpSpLocks/>
          </p:cNvGrpSpPr>
          <p:nvPr/>
        </p:nvGrpSpPr>
        <p:grpSpPr bwMode="auto">
          <a:xfrm>
            <a:off x="5168900" y="5870575"/>
            <a:ext cx="268288" cy="571500"/>
            <a:chOff x="3248" y="3589"/>
            <a:chExt cx="169" cy="360"/>
          </a:xfrm>
        </p:grpSpPr>
        <p:sp>
          <p:nvSpPr>
            <p:cNvPr id="52333" name="Rectangle 53">
              <a:extLst>
                <a:ext uri="{FF2B5EF4-FFF2-40B4-BE49-F238E27FC236}">
                  <a16:creationId xmlns:a16="http://schemas.microsoft.com/office/drawing/2014/main" id="{33C76190-C78C-44D9-BD22-B6F1090913F2}"/>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334" name="Text Box 54">
              <a:extLst>
                <a:ext uri="{FF2B5EF4-FFF2-40B4-BE49-F238E27FC236}">
                  <a16:creationId xmlns:a16="http://schemas.microsoft.com/office/drawing/2014/main" id="{2ED3978A-7E9F-4F7C-BE05-3282F3B30E51}"/>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52335" name="Line 55">
              <a:extLst>
                <a:ext uri="{FF2B5EF4-FFF2-40B4-BE49-F238E27FC236}">
                  <a16:creationId xmlns:a16="http://schemas.microsoft.com/office/drawing/2014/main" id="{C77C9F3D-6415-43B1-8B08-D8960FF9AC39}"/>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52269" name="Group 56">
            <a:extLst>
              <a:ext uri="{FF2B5EF4-FFF2-40B4-BE49-F238E27FC236}">
                <a16:creationId xmlns:a16="http://schemas.microsoft.com/office/drawing/2014/main" id="{42387A4A-91D4-43D1-AE31-D8C84623E44A}"/>
              </a:ext>
            </a:extLst>
          </p:cNvPr>
          <p:cNvGrpSpPr>
            <a:grpSpLocks/>
          </p:cNvGrpSpPr>
          <p:nvPr/>
        </p:nvGrpSpPr>
        <p:grpSpPr bwMode="auto">
          <a:xfrm>
            <a:off x="4357688" y="5919788"/>
            <a:ext cx="192087" cy="730250"/>
            <a:chOff x="3204" y="3720"/>
            <a:chExt cx="113" cy="420"/>
          </a:xfrm>
        </p:grpSpPr>
        <p:grpSp>
          <p:nvGrpSpPr>
            <p:cNvPr id="52326" name="Group 57">
              <a:extLst>
                <a:ext uri="{FF2B5EF4-FFF2-40B4-BE49-F238E27FC236}">
                  <a16:creationId xmlns:a16="http://schemas.microsoft.com/office/drawing/2014/main" id="{0196A581-4D76-4CDB-A019-D182C3DB05FA}"/>
                </a:ext>
              </a:extLst>
            </p:cNvPr>
            <p:cNvGrpSpPr>
              <a:grpSpLocks/>
            </p:cNvGrpSpPr>
            <p:nvPr/>
          </p:nvGrpSpPr>
          <p:grpSpPr bwMode="auto">
            <a:xfrm>
              <a:off x="3204" y="3720"/>
              <a:ext cx="113" cy="420"/>
              <a:chOff x="3204" y="3708"/>
              <a:chExt cx="113" cy="420"/>
            </a:xfrm>
          </p:grpSpPr>
          <p:sp>
            <p:nvSpPr>
              <p:cNvPr id="52331" name="AutoShape 58">
                <a:extLst>
                  <a:ext uri="{FF2B5EF4-FFF2-40B4-BE49-F238E27FC236}">
                    <a16:creationId xmlns:a16="http://schemas.microsoft.com/office/drawing/2014/main" id="{568ABDCC-E286-43D0-AD3C-325C6C8C9769}"/>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332" name="Oval 59">
                <a:extLst>
                  <a:ext uri="{FF2B5EF4-FFF2-40B4-BE49-F238E27FC236}">
                    <a16:creationId xmlns:a16="http://schemas.microsoft.com/office/drawing/2014/main" id="{921293B9-095D-40EF-B004-60375FD36379}"/>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52327" name="Line 60">
              <a:extLst>
                <a:ext uri="{FF2B5EF4-FFF2-40B4-BE49-F238E27FC236}">
                  <a16:creationId xmlns:a16="http://schemas.microsoft.com/office/drawing/2014/main" id="{80495713-EE10-451C-8AE7-0297EE720A36}"/>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28" name="Line 61">
              <a:extLst>
                <a:ext uri="{FF2B5EF4-FFF2-40B4-BE49-F238E27FC236}">
                  <a16:creationId xmlns:a16="http://schemas.microsoft.com/office/drawing/2014/main" id="{1C56AFF4-A567-4718-870C-BB2D6218B5D1}"/>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29" name="Line 62">
              <a:extLst>
                <a:ext uri="{FF2B5EF4-FFF2-40B4-BE49-F238E27FC236}">
                  <a16:creationId xmlns:a16="http://schemas.microsoft.com/office/drawing/2014/main" id="{C371115E-7930-41B1-89A0-5B626A023457}"/>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30" name="Oval 63">
              <a:extLst>
                <a:ext uri="{FF2B5EF4-FFF2-40B4-BE49-F238E27FC236}">
                  <a16:creationId xmlns:a16="http://schemas.microsoft.com/office/drawing/2014/main" id="{71E91408-9920-4C0E-ABD6-17438B600716}"/>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52270" name="Rectangle 64">
            <a:extLst>
              <a:ext uri="{FF2B5EF4-FFF2-40B4-BE49-F238E27FC236}">
                <a16:creationId xmlns:a16="http://schemas.microsoft.com/office/drawing/2014/main" id="{9EB5B4A1-2225-47D7-9515-0F40D382F69D}"/>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08609" name="Text Box 65">
            <a:extLst>
              <a:ext uri="{FF2B5EF4-FFF2-40B4-BE49-F238E27FC236}">
                <a16:creationId xmlns:a16="http://schemas.microsoft.com/office/drawing/2014/main" id="{74E137EC-7923-47A1-B7D1-121DBEA354B7}"/>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dirty="0">
                <a:solidFill>
                  <a:schemeClr val="bg1"/>
                </a:solidFill>
                <a:effectLst>
                  <a:outerShdw blurRad="38100" dist="38100" dir="2700000" algn="tl">
                    <a:srgbClr val="000000"/>
                  </a:outerShdw>
                </a:effectLst>
                <a:latin typeface="Arial" charset="0"/>
              </a:rPr>
              <a:t>Score Board</a:t>
            </a:r>
          </a:p>
        </p:txBody>
      </p:sp>
      <p:sp>
        <p:nvSpPr>
          <p:cNvPr id="108610" name="Text Box 66">
            <a:extLst>
              <a:ext uri="{FF2B5EF4-FFF2-40B4-BE49-F238E27FC236}">
                <a16:creationId xmlns:a16="http://schemas.microsoft.com/office/drawing/2014/main" id="{B9D20528-C0A2-442B-A346-9A1C743FA1B9}"/>
              </a:ext>
            </a:extLst>
          </p:cNvPr>
          <p:cNvSpPr txBox="1">
            <a:spLocks noChangeArrowheads="1"/>
          </p:cNvSpPr>
          <p:nvPr/>
        </p:nvSpPr>
        <p:spPr bwMode="auto">
          <a:xfrm>
            <a:off x="2078831" y="152401"/>
            <a:ext cx="562768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defRPr/>
            </a:pPr>
            <a:r>
              <a:rPr lang="en-US" sz="4000" dirty="0">
                <a:solidFill>
                  <a:srgbClr val="FFCC00"/>
                </a:solidFill>
                <a:effectLst>
                  <a:outerShdw blurRad="38100" dist="38100" dir="2700000" algn="tl">
                    <a:srgbClr val="000000"/>
                  </a:outerShdw>
                </a:effectLst>
                <a:latin typeface="Arial" charset="0"/>
              </a:rPr>
              <a:t>Standard Play – 7 Man</a:t>
            </a:r>
          </a:p>
        </p:txBody>
      </p:sp>
      <p:grpSp>
        <p:nvGrpSpPr>
          <p:cNvPr id="52273" name="Group 67">
            <a:extLst>
              <a:ext uri="{FF2B5EF4-FFF2-40B4-BE49-F238E27FC236}">
                <a16:creationId xmlns:a16="http://schemas.microsoft.com/office/drawing/2014/main" id="{94126EA3-ECD5-4A73-BE3D-293745F48EF1}"/>
              </a:ext>
            </a:extLst>
          </p:cNvPr>
          <p:cNvGrpSpPr>
            <a:grpSpLocks/>
          </p:cNvGrpSpPr>
          <p:nvPr/>
        </p:nvGrpSpPr>
        <p:grpSpPr bwMode="auto">
          <a:xfrm>
            <a:off x="3338513" y="1457325"/>
            <a:ext cx="612775" cy="457200"/>
            <a:chOff x="2359" y="3560"/>
            <a:chExt cx="386" cy="288"/>
          </a:xfrm>
        </p:grpSpPr>
        <p:sp>
          <p:nvSpPr>
            <p:cNvPr id="52324" name="Rectangle 68">
              <a:extLst>
                <a:ext uri="{FF2B5EF4-FFF2-40B4-BE49-F238E27FC236}">
                  <a16:creationId xmlns:a16="http://schemas.microsoft.com/office/drawing/2014/main" id="{F47034C6-B737-47EC-BCE9-CE959DDDBC82}"/>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325" name="Text Box 69">
              <a:extLst>
                <a:ext uri="{FF2B5EF4-FFF2-40B4-BE49-F238E27FC236}">
                  <a16:creationId xmlns:a16="http://schemas.microsoft.com/office/drawing/2014/main" id="{B8233B99-CABE-44FC-A11A-270303FEA73D}"/>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FJ</a:t>
              </a:r>
            </a:p>
          </p:txBody>
        </p:sp>
      </p:grpSp>
      <p:grpSp>
        <p:nvGrpSpPr>
          <p:cNvPr id="52274" name="Group 70">
            <a:extLst>
              <a:ext uri="{FF2B5EF4-FFF2-40B4-BE49-F238E27FC236}">
                <a16:creationId xmlns:a16="http://schemas.microsoft.com/office/drawing/2014/main" id="{77A74942-BB4D-49D5-A039-9D02CCD0B9A9}"/>
              </a:ext>
            </a:extLst>
          </p:cNvPr>
          <p:cNvGrpSpPr>
            <a:grpSpLocks/>
          </p:cNvGrpSpPr>
          <p:nvPr/>
        </p:nvGrpSpPr>
        <p:grpSpPr bwMode="auto">
          <a:xfrm>
            <a:off x="4229100" y="3319463"/>
            <a:ext cx="442913" cy="471487"/>
            <a:chOff x="3796" y="2871"/>
            <a:chExt cx="279" cy="297"/>
          </a:xfrm>
        </p:grpSpPr>
        <p:sp>
          <p:nvSpPr>
            <p:cNvPr id="52322" name="Rectangle 71">
              <a:extLst>
                <a:ext uri="{FF2B5EF4-FFF2-40B4-BE49-F238E27FC236}">
                  <a16:creationId xmlns:a16="http://schemas.microsoft.com/office/drawing/2014/main" id="{98ADB873-5A4A-4943-BE1F-FA26DF3522E8}"/>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323" name="Text Box 72">
              <a:extLst>
                <a:ext uri="{FF2B5EF4-FFF2-40B4-BE49-F238E27FC236}">
                  <a16:creationId xmlns:a16="http://schemas.microsoft.com/office/drawing/2014/main" id="{835B7CB6-AA91-4440-A479-830D457F50DF}"/>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52275" name="Group 73">
            <a:extLst>
              <a:ext uri="{FF2B5EF4-FFF2-40B4-BE49-F238E27FC236}">
                <a16:creationId xmlns:a16="http://schemas.microsoft.com/office/drawing/2014/main" id="{0FFD7586-E040-4E72-B104-C11C13A6E899}"/>
              </a:ext>
            </a:extLst>
          </p:cNvPr>
          <p:cNvGrpSpPr>
            <a:grpSpLocks/>
          </p:cNvGrpSpPr>
          <p:nvPr/>
        </p:nvGrpSpPr>
        <p:grpSpPr bwMode="auto">
          <a:xfrm>
            <a:off x="3313113" y="5857875"/>
            <a:ext cx="612775" cy="457200"/>
            <a:chOff x="2359" y="3560"/>
            <a:chExt cx="386" cy="288"/>
          </a:xfrm>
        </p:grpSpPr>
        <p:sp>
          <p:nvSpPr>
            <p:cNvPr id="52320" name="Rectangle 74">
              <a:extLst>
                <a:ext uri="{FF2B5EF4-FFF2-40B4-BE49-F238E27FC236}">
                  <a16:creationId xmlns:a16="http://schemas.microsoft.com/office/drawing/2014/main" id="{CA10A078-011F-4481-8089-2B861525D1DF}"/>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321" name="Text Box 75">
              <a:extLst>
                <a:ext uri="{FF2B5EF4-FFF2-40B4-BE49-F238E27FC236}">
                  <a16:creationId xmlns:a16="http://schemas.microsoft.com/office/drawing/2014/main" id="{D8D84275-DB08-422B-A16E-AF2E5A23DCE7}"/>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SJ</a:t>
              </a:r>
            </a:p>
          </p:txBody>
        </p:sp>
      </p:grpSp>
      <p:grpSp>
        <p:nvGrpSpPr>
          <p:cNvPr id="52276" name="Group 79">
            <a:extLst>
              <a:ext uri="{FF2B5EF4-FFF2-40B4-BE49-F238E27FC236}">
                <a16:creationId xmlns:a16="http://schemas.microsoft.com/office/drawing/2014/main" id="{DF93376E-09C0-446F-9418-E41264593211}"/>
              </a:ext>
            </a:extLst>
          </p:cNvPr>
          <p:cNvGrpSpPr>
            <a:grpSpLocks/>
          </p:cNvGrpSpPr>
          <p:nvPr/>
        </p:nvGrpSpPr>
        <p:grpSpPr bwMode="auto">
          <a:xfrm>
            <a:off x="5002213" y="5857875"/>
            <a:ext cx="612775" cy="457200"/>
            <a:chOff x="2359" y="3560"/>
            <a:chExt cx="386" cy="288"/>
          </a:xfrm>
        </p:grpSpPr>
        <p:sp>
          <p:nvSpPr>
            <p:cNvPr id="52318" name="Rectangle 80">
              <a:extLst>
                <a:ext uri="{FF2B5EF4-FFF2-40B4-BE49-F238E27FC236}">
                  <a16:creationId xmlns:a16="http://schemas.microsoft.com/office/drawing/2014/main" id="{484F4728-FC46-4F5A-B0AB-E6C78A22AB62}"/>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319" name="Text Box 81">
              <a:extLst>
                <a:ext uri="{FF2B5EF4-FFF2-40B4-BE49-F238E27FC236}">
                  <a16:creationId xmlns:a16="http://schemas.microsoft.com/office/drawing/2014/main" id="{126AE4CD-10B9-4881-8CFF-4909B68049EE}"/>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52277" name="Group 82">
            <a:extLst>
              <a:ext uri="{FF2B5EF4-FFF2-40B4-BE49-F238E27FC236}">
                <a16:creationId xmlns:a16="http://schemas.microsoft.com/office/drawing/2014/main" id="{BBFFD0F7-DE16-473E-A446-A84FCBD89CC4}"/>
              </a:ext>
            </a:extLst>
          </p:cNvPr>
          <p:cNvGrpSpPr>
            <a:grpSpLocks/>
          </p:cNvGrpSpPr>
          <p:nvPr/>
        </p:nvGrpSpPr>
        <p:grpSpPr bwMode="auto">
          <a:xfrm>
            <a:off x="5035550" y="1428750"/>
            <a:ext cx="695325" cy="471488"/>
            <a:chOff x="598" y="1763"/>
            <a:chExt cx="438" cy="297"/>
          </a:xfrm>
        </p:grpSpPr>
        <p:sp>
          <p:nvSpPr>
            <p:cNvPr id="52316" name="Rectangle 83">
              <a:extLst>
                <a:ext uri="{FF2B5EF4-FFF2-40B4-BE49-F238E27FC236}">
                  <a16:creationId xmlns:a16="http://schemas.microsoft.com/office/drawing/2014/main" id="{C546057E-9EC1-4C9F-8AB0-3FE313D09ECF}"/>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317" name="Text Box 84">
              <a:extLst>
                <a:ext uri="{FF2B5EF4-FFF2-40B4-BE49-F238E27FC236}">
                  <a16:creationId xmlns:a16="http://schemas.microsoft.com/office/drawing/2014/main" id="{905E6590-EA2A-4010-B6D8-48ABF82D78C2}"/>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52278" name="Group 85">
            <a:extLst>
              <a:ext uri="{FF2B5EF4-FFF2-40B4-BE49-F238E27FC236}">
                <a16:creationId xmlns:a16="http://schemas.microsoft.com/office/drawing/2014/main" id="{54609CFE-A1BA-41B7-A17A-16A11F9A6980}"/>
              </a:ext>
            </a:extLst>
          </p:cNvPr>
          <p:cNvGrpSpPr>
            <a:grpSpLocks/>
          </p:cNvGrpSpPr>
          <p:nvPr/>
        </p:nvGrpSpPr>
        <p:grpSpPr bwMode="auto">
          <a:xfrm>
            <a:off x="2900363" y="3862388"/>
            <a:ext cx="600075" cy="496887"/>
            <a:chOff x="589" y="2670"/>
            <a:chExt cx="378" cy="297"/>
          </a:xfrm>
        </p:grpSpPr>
        <p:sp>
          <p:nvSpPr>
            <p:cNvPr id="52314" name="Rectangle 86">
              <a:extLst>
                <a:ext uri="{FF2B5EF4-FFF2-40B4-BE49-F238E27FC236}">
                  <a16:creationId xmlns:a16="http://schemas.microsoft.com/office/drawing/2014/main" id="{0011DAC2-610D-4F64-BBB1-E180678498D7}"/>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315" name="Text Box 87">
              <a:extLst>
                <a:ext uri="{FF2B5EF4-FFF2-40B4-BE49-F238E27FC236}">
                  <a16:creationId xmlns:a16="http://schemas.microsoft.com/office/drawing/2014/main" id="{7E464301-CD96-476F-B20A-9F92B1A078DD}"/>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52279" name="Rectangle 88">
            <a:extLst>
              <a:ext uri="{FF2B5EF4-FFF2-40B4-BE49-F238E27FC236}">
                <a16:creationId xmlns:a16="http://schemas.microsoft.com/office/drawing/2014/main" id="{F74061D2-7CA3-4312-AF1D-33645836FDA9}"/>
              </a:ext>
            </a:extLst>
          </p:cNvPr>
          <p:cNvSpPr>
            <a:spLocks noChangeAspect="1" noChangeArrowheads="1"/>
          </p:cNvSpPr>
          <p:nvPr/>
        </p:nvSpPr>
        <p:spPr bwMode="auto">
          <a:xfrm>
            <a:off x="5346700" y="37592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280" name="Oval 89">
            <a:extLst>
              <a:ext uri="{FF2B5EF4-FFF2-40B4-BE49-F238E27FC236}">
                <a16:creationId xmlns:a16="http://schemas.microsoft.com/office/drawing/2014/main" id="{A7B59DEE-49AE-4D83-A2EB-FE467FB17934}"/>
              </a:ext>
            </a:extLst>
          </p:cNvPr>
          <p:cNvSpPr>
            <a:spLocks noChangeAspect="1" noChangeArrowheads="1"/>
          </p:cNvSpPr>
          <p:nvPr/>
        </p:nvSpPr>
        <p:spPr bwMode="auto">
          <a:xfrm>
            <a:off x="5346700" y="34925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281" name="Oval 90">
            <a:extLst>
              <a:ext uri="{FF2B5EF4-FFF2-40B4-BE49-F238E27FC236}">
                <a16:creationId xmlns:a16="http://schemas.microsoft.com/office/drawing/2014/main" id="{62D214E5-3E14-44A6-9BAC-B1B10384C12B}"/>
              </a:ext>
            </a:extLst>
          </p:cNvPr>
          <p:cNvSpPr>
            <a:spLocks noChangeAspect="1" noChangeArrowheads="1"/>
          </p:cNvSpPr>
          <p:nvPr/>
        </p:nvSpPr>
        <p:spPr bwMode="auto">
          <a:xfrm>
            <a:off x="5346700" y="32004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282" name="Oval 91">
            <a:extLst>
              <a:ext uri="{FF2B5EF4-FFF2-40B4-BE49-F238E27FC236}">
                <a16:creationId xmlns:a16="http://schemas.microsoft.com/office/drawing/2014/main" id="{4B159BB8-52CF-4214-8929-55165B42ED33}"/>
              </a:ext>
            </a:extLst>
          </p:cNvPr>
          <p:cNvSpPr>
            <a:spLocks noChangeAspect="1" noChangeArrowheads="1"/>
          </p:cNvSpPr>
          <p:nvPr/>
        </p:nvSpPr>
        <p:spPr bwMode="auto">
          <a:xfrm>
            <a:off x="5346700" y="40386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283" name="Oval 92">
            <a:extLst>
              <a:ext uri="{FF2B5EF4-FFF2-40B4-BE49-F238E27FC236}">
                <a16:creationId xmlns:a16="http://schemas.microsoft.com/office/drawing/2014/main" id="{93AF9785-6A45-4231-BC12-B49D87FF1362}"/>
              </a:ext>
            </a:extLst>
          </p:cNvPr>
          <p:cNvSpPr>
            <a:spLocks noChangeAspect="1" noChangeArrowheads="1"/>
          </p:cNvSpPr>
          <p:nvPr/>
        </p:nvSpPr>
        <p:spPr bwMode="auto">
          <a:xfrm>
            <a:off x="5346700" y="4318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284" name="Oval 93">
            <a:extLst>
              <a:ext uri="{FF2B5EF4-FFF2-40B4-BE49-F238E27FC236}">
                <a16:creationId xmlns:a16="http://schemas.microsoft.com/office/drawing/2014/main" id="{0C7CBAEC-BE83-4B09-86F5-2A17256B0BDF}"/>
              </a:ext>
            </a:extLst>
          </p:cNvPr>
          <p:cNvSpPr>
            <a:spLocks noChangeAspect="1" noChangeArrowheads="1"/>
          </p:cNvSpPr>
          <p:nvPr/>
        </p:nvSpPr>
        <p:spPr bwMode="auto">
          <a:xfrm>
            <a:off x="5626100" y="37592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52285" name="Oval 94">
            <a:extLst>
              <a:ext uri="{FF2B5EF4-FFF2-40B4-BE49-F238E27FC236}">
                <a16:creationId xmlns:a16="http://schemas.microsoft.com/office/drawing/2014/main" id="{7F70667C-D1F6-4783-AFF9-B4C00FD096AE}"/>
              </a:ext>
            </a:extLst>
          </p:cNvPr>
          <p:cNvSpPr>
            <a:spLocks noChangeAspect="1" noChangeArrowheads="1"/>
          </p:cNvSpPr>
          <p:nvPr/>
        </p:nvSpPr>
        <p:spPr bwMode="auto">
          <a:xfrm>
            <a:off x="5576888" y="4779963"/>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52286" name="Group 95">
            <a:extLst>
              <a:ext uri="{FF2B5EF4-FFF2-40B4-BE49-F238E27FC236}">
                <a16:creationId xmlns:a16="http://schemas.microsoft.com/office/drawing/2014/main" id="{B7EAA7AA-A22F-4C8A-9246-D168B1165E70}"/>
              </a:ext>
            </a:extLst>
          </p:cNvPr>
          <p:cNvGrpSpPr>
            <a:grpSpLocks noChangeAspect="1"/>
          </p:cNvGrpSpPr>
          <p:nvPr/>
        </p:nvGrpSpPr>
        <p:grpSpPr bwMode="auto">
          <a:xfrm>
            <a:off x="5083175" y="4570413"/>
            <a:ext cx="542925" cy="336550"/>
            <a:chOff x="3058" y="2951"/>
            <a:chExt cx="428" cy="264"/>
          </a:xfrm>
        </p:grpSpPr>
        <p:sp>
          <p:nvSpPr>
            <p:cNvPr id="52312" name="Oval 96">
              <a:extLst>
                <a:ext uri="{FF2B5EF4-FFF2-40B4-BE49-F238E27FC236}">
                  <a16:creationId xmlns:a16="http://schemas.microsoft.com/office/drawing/2014/main" id="{BBE0B805-B0BF-4CB8-BAD4-326C8D4BEE27}"/>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313" name="Text Box 97">
              <a:extLst>
                <a:ext uri="{FF2B5EF4-FFF2-40B4-BE49-F238E27FC236}">
                  <a16:creationId xmlns:a16="http://schemas.microsoft.com/office/drawing/2014/main" id="{AD314E5F-7C99-4334-9D80-130F53273B99}"/>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52287" name="Group 98">
            <a:extLst>
              <a:ext uri="{FF2B5EF4-FFF2-40B4-BE49-F238E27FC236}">
                <a16:creationId xmlns:a16="http://schemas.microsoft.com/office/drawing/2014/main" id="{9ADE113A-469B-4AB7-B8C7-FDF9E15FB35F}"/>
              </a:ext>
            </a:extLst>
          </p:cNvPr>
          <p:cNvGrpSpPr>
            <a:grpSpLocks noChangeAspect="1"/>
          </p:cNvGrpSpPr>
          <p:nvPr/>
        </p:nvGrpSpPr>
        <p:grpSpPr bwMode="auto">
          <a:xfrm>
            <a:off x="5335588" y="2652713"/>
            <a:ext cx="287337" cy="336550"/>
            <a:chOff x="3264" y="1559"/>
            <a:chExt cx="226" cy="264"/>
          </a:xfrm>
        </p:grpSpPr>
        <p:sp>
          <p:nvSpPr>
            <p:cNvPr id="52310" name="Oval 99">
              <a:extLst>
                <a:ext uri="{FF2B5EF4-FFF2-40B4-BE49-F238E27FC236}">
                  <a16:creationId xmlns:a16="http://schemas.microsoft.com/office/drawing/2014/main" id="{A7FF26E6-39F4-46D0-90C0-82738E97E392}"/>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311" name="Text Box 100">
              <a:extLst>
                <a:ext uri="{FF2B5EF4-FFF2-40B4-BE49-F238E27FC236}">
                  <a16:creationId xmlns:a16="http://schemas.microsoft.com/office/drawing/2014/main" id="{F2D57464-3977-4DD2-8076-BF5BC0986107}"/>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52288" name="Group 101">
            <a:extLst>
              <a:ext uri="{FF2B5EF4-FFF2-40B4-BE49-F238E27FC236}">
                <a16:creationId xmlns:a16="http://schemas.microsoft.com/office/drawing/2014/main" id="{E2D45FC9-E0E0-4B1A-8E39-0A40BEC335EA}"/>
              </a:ext>
            </a:extLst>
          </p:cNvPr>
          <p:cNvGrpSpPr>
            <a:grpSpLocks noChangeAspect="1"/>
          </p:cNvGrpSpPr>
          <p:nvPr/>
        </p:nvGrpSpPr>
        <p:grpSpPr bwMode="auto">
          <a:xfrm>
            <a:off x="5908675" y="3481388"/>
            <a:ext cx="274638" cy="336550"/>
            <a:chOff x="3855" y="2096"/>
            <a:chExt cx="217" cy="264"/>
          </a:xfrm>
        </p:grpSpPr>
        <p:sp>
          <p:nvSpPr>
            <p:cNvPr id="52308" name="Oval 102">
              <a:extLst>
                <a:ext uri="{FF2B5EF4-FFF2-40B4-BE49-F238E27FC236}">
                  <a16:creationId xmlns:a16="http://schemas.microsoft.com/office/drawing/2014/main" id="{D11A89E7-3703-40B8-802B-CB00D3C25E47}"/>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309" name="Text Box 103">
              <a:extLst>
                <a:ext uri="{FF2B5EF4-FFF2-40B4-BE49-F238E27FC236}">
                  <a16:creationId xmlns:a16="http://schemas.microsoft.com/office/drawing/2014/main" id="{BC4250D8-4001-4B2D-83EC-2D72C8A53BB5}"/>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52289" name="Group 104">
            <a:extLst>
              <a:ext uri="{FF2B5EF4-FFF2-40B4-BE49-F238E27FC236}">
                <a16:creationId xmlns:a16="http://schemas.microsoft.com/office/drawing/2014/main" id="{24155484-E211-4F82-A6D0-CAB215FD2A96}"/>
              </a:ext>
            </a:extLst>
          </p:cNvPr>
          <p:cNvGrpSpPr>
            <a:grpSpLocks noChangeAspect="1"/>
          </p:cNvGrpSpPr>
          <p:nvPr/>
        </p:nvGrpSpPr>
        <p:grpSpPr bwMode="auto">
          <a:xfrm>
            <a:off x="5921375" y="4052888"/>
            <a:ext cx="274638" cy="336550"/>
            <a:chOff x="3855" y="2096"/>
            <a:chExt cx="217" cy="264"/>
          </a:xfrm>
        </p:grpSpPr>
        <p:sp>
          <p:nvSpPr>
            <p:cNvPr id="52306" name="Oval 105">
              <a:extLst>
                <a:ext uri="{FF2B5EF4-FFF2-40B4-BE49-F238E27FC236}">
                  <a16:creationId xmlns:a16="http://schemas.microsoft.com/office/drawing/2014/main" id="{9F547DEB-B50F-44D6-A66F-0D0C623D1C8A}"/>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307" name="Text Box 106">
              <a:extLst>
                <a:ext uri="{FF2B5EF4-FFF2-40B4-BE49-F238E27FC236}">
                  <a16:creationId xmlns:a16="http://schemas.microsoft.com/office/drawing/2014/main" id="{2881EC44-F60F-4CC2-81D3-34F2086C4906}"/>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52290" name="Group 107">
            <a:extLst>
              <a:ext uri="{FF2B5EF4-FFF2-40B4-BE49-F238E27FC236}">
                <a16:creationId xmlns:a16="http://schemas.microsoft.com/office/drawing/2014/main" id="{5EAEBF53-1DA2-4897-88F8-8758D3CBC5C6}"/>
              </a:ext>
            </a:extLst>
          </p:cNvPr>
          <p:cNvGrpSpPr>
            <a:grpSpLocks noChangeAspect="1"/>
          </p:cNvGrpSpPr>
          <p:nvPr/>
        </p:nvGrpSpPr>
        <p:grpSpPr bwMode="auto">
          <a:xfrm>
            <a:off x="5241925" y="3770313"/>
            <a:ext cx="357188" cy="211137"/>
            <a:chOff x="4240" y="2392"/>
            <a:chExt cx="244" cy="144"/>
          </a:xfrm>
        </p:grpSpPr>
        <p:sp>
          <p:nvSpPr>
            <p:cNvPr id="52300" name="AutoShape 108">
              <a:extLst>
                <a:ext uri="{FF2B5EF4-FFF2-40B4-BE49-F238E27FC236}">
                  <a16:creationId xmlns:a16="http://schemas.microsoft.com/office/drawing/2014/main" id="{D1660B2E-FFDD-48DB-BBA9-1BB60E761388}"/>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301" name="Line 109">
              <a:extLst>
                <a:ext uri="{FF2B5EF4-FFF2-40B4-BE49-F238E27FC236}">
                  <a16:creationId xmlns:a16="http://schemas.microsoft.com/office/drawing/2014/main" id="{620A821B-FE8D-4A1C-AAEA-8F11B45EBE5A}"/>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02" name="Line 110">
              <a:extLst>
                <a:ext uri="{FF2B5EF4-FFF2-40B4-BE49-F238E27FC236}">
                  <a16:creationId xmlns:a16="http://schemas.microsoft.com/office/drawing/2014/main" id="{F0EAF769-54E7-405A-A037-DF31607F8A25}"/>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03" name="Line 111">
              <a:extLst>
                <a:ext uri="{FF2B5EF4-FFF2-40B4-BE49-F238E27FC236}">
                  <a16:creationId xmlns:a16="http://schemas.microsoft.com/office/drawing/2014/main" id="{CABA996B-C6B0-47A7-B44F-81A790EE040D}"/>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04" name="Line 112">
              <a:extLst>
                <a:ext uri="{FF2B5EF4-FFF2-40B4-BE49-F238E27FC236}">
                  <a16:creationId xmlns:a16="http://schemas.microsoft.com/office/drawing/2014/main" id="{0F66E23F-5016-4AC9-BA06-B42DCD23458A}"/>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305" name="Line 113">
              <a:extLst>
                <a:ext uri="{FF2B5EF4-FFF2-40B4-BE49-F238E27FC236}">
                  <a16:creationId xmlns:a16="http://schemas.microsoft.com/office/drawing/2014/main" id="{F5B6AAE6-61D6-4D81-BF34-1C04D89A2BCA}"/>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08658" name="Line 114">
            <a:extLst>
              <a:ext uri="{FF2B5EF4-FFF2-40B4-BE49-F238E27FC236}">
                <a16:creationId xmlns:a16="http://schemas.microsoft.com/office/drawing/2014/main" id="{3EFEF639-6B4B-43FE-BCF9-57EA0E720B6B}"/>
              </a:ext>
            </a:extLst>
          </p:cNvPr>
          <p:cNvSpPr>
            <a:spLocks noChangeShapeType="1"/>
          </p:cNvSpPr>
          <p:nvPr/>
        </p:nvSpPr>
        <p:spPr bwMode="auto">
          <a:xfrm>
            <a:off x="3444875" y="4110038"/>
            <a:ext cx="1828800" cy="0"/>
          </a:xfrm>
          <a:prstGeom prst="line">
            <a:avLst/>
          </a:prstGeom>
          <a:noFill/>
          <a:ln w="28575">
            <a:solidFill>
              <a:srgbClr val="FF0000"/>
            </a:solidFill>
            <a:round/>
            <a:headEnd type="diamond" w="med" len="med"/>
            <a:tailEnd type="diamond"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659" name="Text Box 115">
            <a:extLst>
              <a:ext uri="{FF2B5EF4-FFF2-40B4-BE49-F238E27FC236}">
                <a16:creationId xmlns:a16="http://schemas.microsoft.com/office/drawing/2014/main" id="{42CB5B38-F45A-4962-9927-1A686AE3BA85}"/>
              </a:ext>
            </a:extLst>
          </p:cNvPr>
          <p:cNvSpPr txBox="1">
            <a:spLocks noChangeArrowheads="1"/>
          </p:cNvSpPr>
          <p:nvPr/>
        </p:nvSpPr>
        <p:spPr bwMode="auto">
          <a:xfrm>
            <a:off x="3870325" y="4102100"/>
            <a:ext cx="1098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EA0000"/>
                </a:solidFill>
              </a:rPr>
              <a:t>25 Yards</a:t>
            </a:r>
          </a:p>
        </p:txBody>
      </p:sp>
      <p:sp>
        <p:nvSpPr>
          <p:cNvPr id="108660" name="Line 116">
            <a:extLst>
              <a:ext uri="{FF2B5EF4-FFF2-40B4-BE49-F238E27FC236}">
                <a16:creationId xmlns:a16="http://schemas.microsoft.com/office/drawing/2014/main" id="{3BB68638-E33F-4EEC-922C-E748DD7A0429}"/>
              </a:ext>
            </a:extLst>
          </p:cNvPr>
          <p:cNvSpPr>
            <a:spLocks noChangeShapeType="1"/>
          </p:cNvSpPr>
          <p:nvPr/>
        </p:nvSpPr>
        <p:spPr bwMode="auto">
          <a:xfrm>
            <a:off x="3621088" y="2262188"/>
            <a:ext cx="1651000" cy="0"/>
          </a:xfrm>
          <a:prstGeom prst="line">
            <a:avLst/>
          </a:prstGeom>
          <a:noFill/>
          <a:ln w="28575">
            <a:solidFill>
              <a:srgbClr val="FF0000"/>
            </a:solidFill>
            <a:round/>
            <a:headEnd type="diamond" w="med" len="med"/>
            <a:tailEnd type="diamond"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661" name="Text Box 117">
            <a:extLst>
              <a:ext uri="{FF2B5EF4-FFF2-40B4-BE49-F238E27FC236}">
                <a16:creationId xmlns:a16="http://schemas.microsoft.com/office/drawing/2014/main" id="{F6DC37AD-F0EC-4B2F-843A-4E281A81DD89}"/>
              </a:ext>
            </a:extLst>
          </p:cNvPr>
          <p:cNvSpPr txBox="1">
            <a:spLocks noChangeArrowheads="1"/>
          </p:cNvSpPr>
          <p:nvPr/>
        </p:nvSpPr>
        <p:spPr bwMode="auto">
          <a:xfrm>
            <a:off x="3871913" y="1943100"/>
            <a:ext cx="1098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EA0000"/>
                </a:solidFill>
              </a:rPr>
              <a:t>20 Yards</a:t>
            </a:r>
          </a:p>
        </p:txBody>
      </p:sp>
      <p:sp>
        <p:nvSpPr>
          <p:cNvPr id="108662" name="Line 118">
            <a:extLst>
              <a:ext uri="{FF2B5EF4-FFF2-40B4-BE49-F238E27FC236}">
                <a16:creationId xmlns:a16="http://schemas.microsoft.com/office/drawing/2014/main" id="{AD2D7C3A-2197-4C50-8087-7EB592A8E65B}"/>
              </a:ext>
            </a:extLst>
          </p:cNvPr>
          <p:cNvSpPr>
            <a:spLocks noChangeShapeType="1"/>
          </p:cNvSpPr>
          <p:nvPr/>
        </p:nvSpPr>
        <p:spPr bwMode="auto">
          <a:xfrm>
            <a:off x="3635375" y="5540375"/>
            <a:ext cx="1651000" cy="0"/>
          </a:xfrm>
          <a:prstGeom prst="line">
            <a:avLst/>
          </a:prstGeom>
          <a:noFill/>
          <a:ln w="28575">
            <a:solidFill>
              <a:srgbClr val="FF0000"/>
            </a:solidFill>
            <a:round/>
            <a:headEnd type="diamond" w="med" len="med"/>
            <a:tailEnd type="diamond"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8663" name="Text Box 119">
            <a:extLst>
              <a:ext uri="{FF2B5EF4-FFF2-40B4-BE49-F238E27FC236}">
                <a16:creationId xmlns:a16="http://schemas.microsoft.com/office/drawing/2014/main" id="{F626AECD-FDB0-46F5-888C-10426F4E1923}"/>
              </a:ext>
            </a:extLst>
          </p:cNvPr>
          <p:cNvSpPr txBox="1">
            <a:spLocks noChangeArrowheads="1"/>
          </p:cNvSpPr>
          <p:nvPr/>
        </p:nvSpPr>
        <p:spPr bwMode="auto">
          <a:xfrm>
            <a:off x="3886200" y="5221288"/>
            <a:ext cx="1098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EA0000"/>
                </a:solidFill>
              </a:rPr>
              <a:t>20 Yards</a:t>
            </a:r>
          </a:p>
        </p:txBody>
      </p:sp>
      <p:grpSp>
        <p:nvGrpSpPr>
          <p:cNvPr id="52297" name="Group 121">
            <a:extLst>
              <a:ext uri="{FF2B5EF4-FFF2-40B4-BE49-F238E27FC236}">
                <a16:creationId xmlns:a16="http://schemas.microsoft.com/office/drawing/2014/main" id="{970B677E-4DB6-4C8A-8BB8-4D6E921EC5FF}"/>
              </a:ext>
            </a:extLst>
          </p:cNvPr>
          <p:cNvGrpSpPr>
            <a:grpSpLocks/>
          </p:cNvGrpSpPr>
          <p:nvPr/>
        </p:nvGrpSpPr>
        <p:grpSpPr bwMode="auto">
          <a:xfrm>
            <a:off x="6530975" y="2998788"/>
            <a:ext cx="442913" cy="471487"/>
            <a:chOff x="3796" y="2871"/>
            <a:chExt cx="279" cy="297"/>
          </a:xfrm>
        </p:grpSpPr>
        <p:sp>
          <p:nvSpPr>
            <p:cNvPr id="52298" name="Rectangle 122">
              <a:extLst>
                <a:ext uri="{FF2B5EF4-FFF2-40B4-BE49-F238E27FC236}">
                  <a16:creationId xmlns:a16="http://schemas.microsoft.com/office/drawing/2014/main" id="{37CA90AD-9E2D-443D-A2AD-64D1934305F7}"/>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2299" name="Text Box 123">
              <a:extLst>
                <a:ext uri="{FF2B5EF4-FFF2-40B4-BE49-F238E27FC236}">
                  <a16:creationId xmlns:a16="http://schemas.microsoft.com/office/drawing/2014/main" id="{C46B908C-FA7C-4DDD-935A-3F9768F3EF05}"/>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8659"/>
                                        </p:tgtEl>
                                        <p:attrNameLst>
                                          <p:attrName>style.visibility</p:attrName>
                                        </p:attrNameLst>
                                      </p:cBhvr>
                                      <p:to>
                                        <p:strVal val="visible"/>
                                      </p:to>
                                    </p:set>
                                    <p:animEffect transition="in" filter="dissolve">
                                      <p:cBhvr>
                                        <p:cTn id="7" dur="2000"/>
                                        <p:tgtEl>
                                          <p:spTgt spid="108659"/>
                                        </p:tgtEl>
                                      </p:cBhvr>
                                    </p:animEffect>
                                  </p:childTnLst>
                                </p:cTn>
                              </p:par>
                              <p:par>
                                <p:cTn id="8" presetID="9" presetClass="entr" presetSubtype="0" fill="hold" nodeType="withEffect">
                                  <p:stCondLst>
                                    <p:cond delay="0"/>
                                  </p:stCondLst>
                                  <p:childTnLst>
                                    <p:set>
                                      <p:cBhvr>
                                        <p:cTn id="9" dur="1" fill="hold">
                                          <p:stCondLst>
                                            <p:cond delay="0"/>
                                          </p:stCondLst>
                                        </p:cTn>
                                        <p:tgtEl>
                                          <p:spTgt spid="108658"/>
                                        </p:tgtEl>
                                        <p:attrNameLst>
                                          <p:attrName>style.visibility</p:attrName>
                                        </p:attrNameLst>
                                      </p:cBhvr>
                                      <p:to>
                                        <p:strVal val="visible"/>
                                      </p:to>
                                    </p:set>
                                    <p:animEffect transition="in" filter="dissolve">
                                      <p:cBhvr>
                                        <p:cTn id="10" dur="500"/>
                                        <p:tgtEl>
                                          <p:spTgt spid="108658"/>
                                        </p:tgtEl>
                                      </p:cBhvr>
                                    </p:animEffect>
                                  </p:childTnLst>
                                </p:cTn>
                              </p:par>
                            </p:childTnLst>
                          </p:cTn>
                        </p:par>
                        <p:par>
                          <p:cTn id="11" fill="hold" nodeType="afterGroup">
                            <p:stCondLst>
                              <p:cond delay="2000"/>
                            </p:stCondLst>
                            <p:childTnLst>
                              <p:par>
                                <p:cTn id="12" presetID="9" presetClass="entr" presetSubtype="0" fill="hold" grpId="0" nodeType="afterEffect">
                                  <p:stCondLst>
                                    <p:cond delay="0"/>
                                  </p:stCondLst>
                                  <p:childTnLst>
                                    <p:set>
                                      <p:cBhvr>
                                        <p:cTn id="13" dur="1" fill="hold">
                                          <p:stCondLst>
                                            <p:cond delay="0"/>
                                          </p:stCondLst>
                                        </p:cTn>
                                        <p:tgtEl>
                                          <p:spTgt spid="108661"/>
                                        </p:tgtEl>
                                        <p:attrNameLst>
                                          <p:attrName>style.visibility</p:attrName>
                                        </p:attrNameLst>
                                      </p:cBhvr>
                                      <p:to>
                                        <p:strVal val="visible"/>
                                      </p:to>
                                    </p:set>
                                    <p:animEffect transition="in" filter="dissolve">
                                      <p:cBhvr>
                                        <p:cTn id="14" dur="2000"/>
                                        <p:tgtEl>
                                          <p:spTgt spid="108661"/>
                                        </p:tgtEl>
                                      </p:cBhvr>
                                    </p:animEffect>
                                  </p:childTnLst>
                                </p:cTn>
                              </p:par>
                              <p:par>
                                <p:cTn id="15" presetID="9" presetClass="entr" presetSubtype="0" fill="hold" nodeType="withEffect">
                                  <p:stCondLst>
                                    <p:cond delay="0"/>
                                  </p:stCondLst>
                                  <p:childTnLst>
                                    <p:set>
                                      <p:cBhvr>
                                        <p:cTn id="16" dur="1" fill="hold">
                                          <p:stCondLst>
                                            <p:cond delay="0"/>
                                          </p:stCondLst>
                                        </p:cTn>
                                        <p:tgtEl>
                                          <p:spTgt spid="108660"/>
                                        </p:tgtEl>
                                        <p:attrNameLst>
                                          <p:attrName>style.visibility</p:attrName>
                                        </p:attrNameLst>
                                      </p:cBhvr>
                                      <p:to>
                                        <p:strVal val="visible"/>
                                      </p:to>
                                    </p:set>
                                    <p:animEffect transition="in" filter="dissolve">
                                      <p:cBhvr>
                                        <p:cTn id="17" dur="500"/>
                                        <p:tgtEl>
                                          <p:spTgt spid="108660"/>
                                        </p:tgtEl>
                                      </p:cBhvr>
                                    </p:animEffect>
                                  </p:childTnLst>
                                </p:cTn>
                              </p:par>
                            </p:childTnLst>
                          </p:cTn>
                        </p:par>
                        <p:par>
                          <p:cTn id="18" fill="hold" nodeType="afterGroup">
                            <p:stCondLst>
                              <p:cond delay="4000"/>
                            </p:stCondLst>
                            <p:childTnLst>
                              <p:par>
                                <p:cTn id="19" presetID="9" presetClass="entr" presetSubtype="0" fill="hold" grpId="0" nodeType="afterEffect">
                                  <p:stCondLst>
                                    <p:cond delay="0"/>
                                  </p:stCondLst>
                                  <p:childTnLst>
                                    <p:set>
                                      <p:cBhvr>
                                        <p:cTn id="20" dur="1" fill="hold">
                                          <p:stCondLst>
                                            <p:cond delay="0"/>
                                          </p:stCondLst>
                                        </p:cTn>
                                        <p:tgtEl>
                                          <p:spTgt spid="108663"/>
                                        </p:tgtEl>
                                        <p:attrNameLst>
                                          <p:attrName>style.visibility</p:attrName>
                                        </p:attrNameLst>
                                      </p:cBhvr>
                                      <p:to>
                                        <p:strVal val="visible"/>
                                      </p:to>
                                    </p:set>
                                    <p:animEffect transition="in" filter="dissolve">
                                      <p:cBhvr>
                                        <p:cTn id="21" dur="2000"/>
                                        <p:tgtEl>
                                          <p:spTgt spid="108663"/>
                                        </p:tgtEl>
                                      </p:cBhvr>
                                    </p:animEffect>
                                  </p:childTnLst>
                                </p:cTn>
                              </p:par>
                              <p:par>
                                <p:cTn id="22" presetID="9" presetClass="entr" presetSubtype="0" fill="hold" nodeType="withEffect">
                                  <p:stCondLst>
                                    <p:cond delay="0"/>
                                  </p:stCondLst>
                                  <p:childTnLst>
                                    <p:set>
                                      <p:cBhvr>
                                        <p:cTn id="23" dur="1" fill="hold">
                                          <p:stCondLst>
                                            <p:cond delay="0"/>
                                          </p:stCondLst>
                                        </p:cTn>
                                        <p:tgtEl>
                                          <p:spTgt spid="108662"/>
                                        </p:tgtEl>
                                        <p:attrNameLst>
                                          <p:attrName>style.visibility</p:attrName>
                                        </p:attrNameLst>
                                      </p:cBhvr>
                                      <p:to>
                                        <p:strVal val="visible"/>
                                      </p:to>
                                    </p:set>
                                    <p:animEffect transition="in" filter="dissolve">
                                      <p:cBhvr>
                                        <p:cTn id="24" dur="500"/>
                                        <p:tgtEl>
                                          <p:spTgt spid="1086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659" grpId="0"/>
      <p:bldP spid="108661" grpId="0"/>
      <p:bldP spid="10866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5E163A59-3AE7-4065-9297-CE4BCF35945E}"/>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323" name="Line 3">
            <a:extLst>
              <a:ext uri="{FF2B5EF4-FFF2-40B4-BE49-F238E27FC236}">
                <a16:creationId xmlns:a16="http://schemas.microsoft.com/office/drawing/2014/main" id="{50360C35-4647-4B66-83AB-11AFF1400221}"/>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8788" name="Text Box 4">
            <a:extLst>
              <a:ext uri="{FF2B5EF4-FFF2-40B4-BE49-F238E27FC236}">
                <a16:creationId xmlns:a16="http://schemas.microsoft.com/office/drawing/2014/main" id="{E858712E-FF48-4339-BDAF-EDAF8ADB93FB}"/>
              </a:ext>
            </a:extLst>
          </p:cNvPr>
          <p:cNvSpPr txBox="1">
            <a:spLocks noChangeArrowheads="1"/>
          </p:cNvSpPr>
          <p:nvPr/>
        </p:nvSpPr>
        <p:spPr bwMode="auto">
          <a:xfrm>
            <a:off x="588963" y="1060450"/>
            <a:ext cx="1201737"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a:solidFill>
                  <a:schemeClr val="bg1"/>
                </a:solidFill>
                <a:effectLst>
                  <a:outerShdw blurRad="38100" dist="38100" dir="2700000" algn="tl">
                    <a:srgbClr val="000000"/>
                  </a:outerShdw>
                </a:effectLst>
                <a:latin typeface="Arial" charset="0"/>
              </a:rPr>
              <a:t>Counting</a:t>
            </a:r>
          </a:p>
          <a:p>
            <a:pPr eaLnBrk="1" hangingPunct="1">
              <a:defRPr/>
            </a:pPr>
            <a:endParaRPr lang="en-US" sz="1000" u="sng">
              <a:solidFill>
                <a:schemeClr val="bg1"/>
              </a:solidFill>
              <a:effectLst>
                <a:outerShdw blurRad="38100" dist="38100" dir="2700000" algn="tl">
                  <a:srgbClr val="000000"/>
                </a:outerShdw>
              </a:effectLst>
              <a:latin typeface="Arial" charset="0"/>
            </a:endParaRPr>
          </a:p>
          <a:p>
            <a:pPr eaLnBrk="1" hangingPunct="1">
              <a:defRPr/>
            </a:pPr>
            <a:endParaRPr lang="en-US" sz="2000">
              <a:solidFill>
                <a:schemeClr val="bg1"/>
              </a:solidFill>
              <a:effectLst>
                <a:outerShdw blurRad="38100" dist="38100" dir="2700000" algn="tl">
                  <a:srgbClr val="000000"/>
                </a:outerShdw>
              </a:effectLst>
              <a:latin typeface="Arial" charset="0"/>
            </a:endParaRPr>
          </a:p>
          <a:p>
            <a:pPr eaLnBrk="1" hangingPunct="1">
              <a:defRPr/>
            </a:pPr>
            <a:endParaRPr lang="en-US" sz="2000">
              <a:solidFill>
                <a:schemeClr val="bg1"/>
              </a:solidFill>
              <a:effectLst>
                <a:outerShdw blurRad="38100" dist="38100" dir="2700000" algn="tl">
                  <a:srgbClr val="000000"/>
                </a:outerShdw>
              </a:effectLst>
              <a:latin typeface="Arial" charset="0"/>
            </a:endParaRPr>
          </a:p>
        </p:txBody>
      </p:sp>
      <p:sp>
        <p:nvSpPr>
          <p:cNvPr id="56325" name="Rectangle 5">
            <a:extLst>
              <a:ext uri="{FF2B5EF4-FFF2-40B4-BE49-F238E27FC236}">
                <a16:creationId xmlns:a16="http://schemas.microsoft.com/office/drawing/2014/main" id="{BE96DD41-D7B6-4C4F-9746-0D4625403D7D}"/>
              </a:ext>
            </a:extLst>
          </p:cNvPr>
          <p:cNvSpPr>
            <a:spLocks noChangeArrowheads="1"/>
          </p:cNvSpPr>
          <p:nvPr/>
        </p:nvSpPr>
        <p:spPr bwMode="auto">
          <a:xfrm>
            <a:off x="758825" y="1933575"/>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56326" name="Line 6">
            <a:extLst>
              <a:ext uri="{FF2B5EF4-FFF2-40B4-BE49-F238E27FC236}">
                <a16:creationId xmlns:a16="http://schemas.microsoft.com/office/drawing/2014/main" id="{CE5707AC-2E51-4E3F-AD03-E04A3B624C9B}"/>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327" name="Line 7">
            <a:extLst>
              <a:ext uri="{FF2B5EF4-FFF2-40B4-BE49-F238E27FC236}">
                <a16:creationId xmlns:a16="http://schemas.microsoft.com/office/drawing/2014/main" id="{CBA512A8-2185-4AAA-8B53-EF7239A3C81B}"/>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328" name="Line 8">
            <a:extLst>
              <a:ext uri="{FF2B5EF4-FFF2-40B4-BE49-F238E27FC236}">
                <a16:creationId xmlns:a16="http://schemas.microsoft.com/office/drawing/2014/main" id="{32A1B8BB-6E4F-49D9-BE0D-8AEB2B6D5E65}"/>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329" name="Line 9">
            <a:extLst>
              <a:ext uri="{FF2B5EF4-FFF2-40B4-BE49-F238E27FC236}">
                <a16:creationId xmlns:a16="http://schemas.microsoft.com/office/drawing/2014/main" id="{859E7EC6-BF6D-4E1D-B8CD-4CD014852AB9}"/>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330" name="Rectangle 11">
            <a:extLst>
              <a:ext uri="{FF2B5EF4-FFF2-40B4-BE49-F238E27FC236}">
                <a16:creationId xmlns:a16="http://schemas.microsoft.com/office/drawing/2014/main" id="{DBC79DC2-753B-4DDF-949A-8AC48E7774FA}"/>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331" name="Rectangle 12">
            <a:extLst>
              <a:ext uri="{FF2B5EF4-FFF2-40B4-BE49-F238E27FC236}">
                <a16:creationId xmlns:a16="http://schemas.microsoft.com/office/drawing/2014/main" id="{3E77AE65-9467-4125-B967-3E5244D9D443}"/>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332" name="Rectangle 13">
            <a:extLst>
              <a:ext uri="{FF2B5EF4-FFF2-40B4-BE49-F238E27FC236}">
                <a16:creationId xmlns:a16="http://schemas.microsoft.com/office/drawing/2014/main" id="{44FA9598-ABD0-43D1-AB9A-DE1852BDD301}"/>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333" name="Rectangle 14">
            <a:extLst>
              <a:ext uri="{FF2B5EF4-FFF2-40B4-BE49-F238E27FC236}">
                <a16:creationId xmlns:a16="http://schemas.microsoft.com/office/drawing/2014/main" id="{8A5B1F3C-3984-4AE7-9851-1F1E2B30DBE1}"/>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334" name="Line 15">
            <a:extLst>
              <a:ext uri="{FF2B5EF4-FFF2-40B4-BE49-F238E27FC236}">
                <a16:creationId xmlns:a16="http://schemas.microsoft.com/office/drawing/2014/main" id="{87033AB7-AC7D-4891-AFEE-0F35D5E3A9BE}"/>
              </a:ext>
            </a:extLst>
          </p:cNvPr>
          <p:cNvSpPr>
            <a:spLocks noChangeShapeType="1"/>
          </p:cNvSpPr>
          <p:nvPr/>
        </p:nvSpPr>
        <p:spPr bwMode="auto">
          <a:xfrm>
            <a:off x="5292725" y="19589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335" name="Line 16">
            <a:extLst>
              <a:ext uri="{FF2B5EF4-FFF2-40B4-BE49-F238E27FC236}">
                <a16:creationId xmlns:a16="http://schemas.microsoft.com/office/drawing/2014/main" id="{9ECAF58C-7106-4ED1-9AF5-9B4BF7E171BC}"/>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336" name="Line 17">
            <a:extLst>
              <a:ext uri="{FF2B5EF4-FFF2-40B4-BE49-F238E27FC236}">
                <a16:creationId xmlns:a16="http://schemas.microsoft.com/office/drawing/2014/main" id="{ADB4F8F4-56F3-4185-A7CD-7E995021EB0D}"/>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8802" name="Text Box 18">
            <a:extLst>
              <a:ext uri="{FF2B5EF4-FFF2-40B4-BE49-F238E27FC236}">
                <a16:creationId xmlns:a16="http://schemas.microsoft.com/office/drawing/2014/main" id="{52451C18-8593-48D1-A275-3F27ADBCA779}"/>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18803" name="Text Box 19">
            <a:extLst>
              <a:ext uri="{FF2B5EF4-FFF2-40B4-BE49-F238E27FC236}">
                <a16:creationId xmlns:a16="http://schemas.microsoft.com/office/drawing/2014/main" id="{3DEC2DB4-C4E3-4541-A086-B8982B6A611C}"/>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18804" name="Text Box 20">
            <a:extLst>
              <a:ext uri="{FF2B5EF4-FFF2-40B4-BE49-F238E27FC236}">
                <a16:creationId xmlns:a16="http://schemas.microsoft.com/office/drawing/2014/main" id="{8F79456F-616C-40A8-9609-9D4C810FDA37}"/>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18805" name="Text Box 21">
            <a:extLst>
              <a:ext uri="{FF2B5EF4-FFF2-40B4-BE49-F238E27FC236}">
                <a16:creationId xmlns:a16="http://schemas.microsoft.com/office/drawing/2014/main" id="{466791ED-DD6D-49D5-8F47-266C8EFC450B}"/>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18806" name="Text Box 22">
            <a:extLst>
              <a:ext uri="{FF2B5EF4-FFF2-40B4-BE49-F238E27FC236}">
                <a16:creationId xmlns:a16="http://schemas.microsoft.com/office/drawing/2014/main" id="{F77A2643-19FF-4D0F-952E-B4681D542E54}"/>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18807" name="Text Box 23">
            <a:extLst>
              <a:ext uri="{FF2B5EF4-FFF2-40B4-BE49-F238E27FC236}">
                <a16:creationId xmlns:a16="http://schemas.microsoft.com/office/drawing/2014/main" id="{B124A848-870E-4322-AFE0-1A0E94B2BF6B}"/>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18808" name="Text Box 24">
            <a:extLst>
              <a:ext uri="{FF2B5EF4-FFF2-40B4-BE49-F238E27FC236}">
                <a16:creationId xmlns:a16="http://schemas.microsoft.com/office/drawing/2014/main" id="{E112ED97-A2BB-4E3A-9E82-22A65692A06B}"/>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56344" name="Line 25">
            <a:extLst>
              <a:ext uri="{FF2B5EF4-FFF2-40B4-BE49-F238E27FC236}">
                <a16:creationId xmlns:a16="http://schemas.microsoft.com/office/drawing/2014/main" id="{B07B6D83-5C9B-415E-9777-5BF4431FC280}"/>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345" name="Rectangle 26">
            <a:extLst>
              <a:ext uri="{FF2B5EF4-FFF2-40B4-BE49-F238E27FC236}">
                <a16:creationId xmlns:a16="http://schemas.microsoft.com/office/drawing/2014/main" id="{0AF95FD4-383E-4E1B-9D82-057E23353B25}"/>
              </a:ext>
            </a:extLst>
          </p:cNvPr>
          <p:cNvSpPr>
            <a:spLocks noChangeArrowheads="1"/>
          </p:cNvSpPr>
          <p:nvPr/>
        </p:nvSpPr>
        <p:spPr bwMode="auto">
          <a:xfrm>
            <a:off x="4064000" y="5829300"/>
            <a:ext cx="39116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solidFill>
                <a:srgbClr val="990099"/>
              </a:solidFill>
            </a:endParaRPr>
          </a:p>
        </p:txBody>
      </p:sp>
      <p:sp>
        <p:nvSpPr>
          <p:cNvPr id="56346" name="Line 27">
            <a:extLst>
              <a:ext uri="{FF2B5EF4-FFF2-40B4-BE49-F238E27FC236}">
                <a16:creationId xmlns:a16="http://schemas.microsoft.com/office/drawing/2014/main" id="{731D13F9-D85E-42B5-BC49-3A2FF25DCA41}"/>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347" name="Line 28">
            <a:extLst>
              <a:ext uri="{FF2B5EF4-FFF2-40B4-BE49-F238E27FC236}">
                <a16:creationId xmlns:a16="http://schemas.microsoft.com/office/drawing/2014/main" id="{B552D7A9-B53F-4CBD-9741-A56F1A5F98C2}"/>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348" name="Line 29">
            <a:extLst>
              <a:ext uri="{FF2B5EF4-FFF2-40B4-BE49-F238E27FC236}">
                <a16:creationId xmlns:a16="http://schemas.microsoft.com/office/drawing/2014/main" id="{EA93848F-91C2-48A4-A894-6713EC37ADE8}"/>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349" name="Line 30">
            <a:extLst>
              <a:ext uri="{FF2B5EF4-FFF2-40B4-BE49-F238E27FC236}">
                <a16:creationId xmlns:a16="http://schemas.microsoft.com/office/drawing/2014/main" id="{2B3429C4-4A92-4138-954F-EFC59964BA92}"/>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350" name="Line 31">
            <a:extLst>
              <a:ext uri="{FF2B5EF4-FFF2-40B4-BE49-F238E27FC236}">
                <a16:creationId xmlns:a16="http://schemas.microsoft.com/office/drawing/2014/main" id="{B17E3903-8CB3-4F24-B4E5-4816A91E974C}"/>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351" name="Line 32">
            <a:extLst>
              <a:ext uri="{FF2B5EF4-FFF2-40B4-BE49-F238E27FC236}">
                <a16:creationId xmlns:a16="http://schemas.microsoft.com/office/drawing/2014/main" id="{D0F78FEE-FEB8-4B47-91AE-D5EDC5EA0FD2}"/>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352" name="Line 33">
            <a:extLst>
              <a:ext uri="{FF2B5EF4-FFF2-40B4-BE49-F238E27FC236}">
                <a16:creationId xmlns:a16="http://schemas.microsoft.com/office/drawing/2014/main" id="{D586916C-23E7-42E0-98DE-EDAEF7FA0838}"/>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353" name="Line 34">
            <a:extLst>
              <a:ext uri="{FF2B5EF4-FFF2-40B4-BE49-F238E27FC236}">
                <a16:creationId xmlns:a16="http://schemas.microsoft.com/office/drawing/2014/main" id="{8969CFBE-0DE1-486B-B75B-4BB7E3E449AF}"/>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354" name="Line 35">
            <a:extLst>
              <a:ext uri="{FF2B5EF4-FFF2-40B4-BE49-F238E27FC236}">
                <a16:creationId xmlns:a16="http://schemas.microsoft.com/office/drawing/2014/main" id="{577B0735-4B88-4175-846B-741FE971A7C9}"/>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355" name="Line 36">
            <a:extLst>
              <a:ext uri="{FF2B5EF4-FFF2-40B4-BE49-F238E27FC236}">
                <a16:creationId xmlns:a16="http://schemas.microsoft.com/office/drawing/2014/main" id="{34AD18A2-8A33-481D-AD65-6F7BE2AA1A1A}"/>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356" name="Line 37">
            <a:extLst>
              <a:ext uri="{FF2B5EF4-FFF2-40B4-BE49-F238E27FC236}">
                <a16:creationId xmlns:a16="http://schemas.microsoft.com/office/drawing/2014/main" id="{28DA2ED6-F98B-47D7-931C-A45B38DB2E3B}"/>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357" name="Line 38">
            <a:extLst>
              <a:ext uri="{FF2B5EF4-FFF2-40B4-BE49-F238E27FC236}">
                <a16:creationId xmlns:a16="http://schemas.microsoft.com/office/drawing/2014/main" id="{1A0E282B-7CB4-4677-8399-F9F4FF3CC20F}"/>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8823" name="Text Box 39">
            <a:extLst>
              <a:ext uri="{FF2B5EF4-FFF2-40B4-BE49-F238E27FC236}">
                <a16:creationId xmlns:a16="http://schemas.microsoft.com/office/drawing/2014/main" id="{4660A990-ACC8-4D88-9F0F-F84E9BCD1ABA}"/>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8824" name="Text Box 40">
            <a:extLst>
              <a:ext uri="{FF2B5EF4-FFF2-40B4-BE49-F238E27FC236}">
                <a16:creationId xmlns:a16="http://schemas.microsoft.com/office/drawing/2014/main" id="{B0A3CCAD-C25C-404E-A21E-EFAF6FAC1D6D}"/>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8825" name="Text Box 41">
            <a:extLst>
              <a:ext uri="{FF2B5EF4-FFF2-40B4-BE49-F238E27FC236}">
                <a16:creationId xmlns:a16="http://schemas.microsoft.com/office/drawing/2014/main" id="{C633CB4D-B90F-4C50-B5E2-850836BB30BE}"/>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8826" name="Text Box 42">
            <a:extLst>
              <a:ext uri="{FF2B5EF4-FFF2-40B4-BE49-F238E27FC236}">
                <a16:creationId xmlns:a16="http://schemas.microsoft.com/office/drawing/2014/main" id="{0DB15DDA-A858-46F4-B74A-8CC3035218DC}"/>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18827" name="Text Box 43">
            <a:extLst>
              <a:ext uri="{FF2B5EF4-FFF2-40B4-BE49-F238E27FC236}">
                <a16:creationId xmlns:a16="http://schemas.microsoft.com/office/drawing/2014/main" id="{159E0CD0-3F70-4A84-AFFC-389874FC22C0}"/>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56363" name="Group 44">
            <a:extLst>
              <a:ext uri="{FF2B5EF4-FFF2-40B4-BE49-F238E27FC236}">
                <a16:creationId xmlns:a16="http://schemas.microsoft.com/office/drawing/2014/main" id="{3426AADD-043A-41CD-B407-954A59E39ECC}"/>
              </a:ext>
            </a:extLst>
          </p:cNvPr>
          <p:cNvGrpSpPr>
            <a:grpSpLocks/>
          </p:cNvGrpSpPr>
          <p:nvPr/>
        </p:nvGrpSpPr>
        <p:grpSpPr bwMode="auto">
          <a:xfrm>
            <a:off x="5219700" y="5989638"/>
            <a:ext cx="204788" cy="730250"/>
            <a:chOff x="3204" y="3720"/>
            <a:chExt cx="113" cy="420"/>
          </a:xfrm>
        </p:grpSpPr>
        <p:grpSp>
          <p:nvGrpSpPr>
            <p:cNvPr id="56441" name="Group 45">
              <a:extLst>
                <a:ext uri="{FF2B5EF4-FFF2-40B4-BE49-F238E27FC236}">
                  <a16:creationId xmlns:a16="http://schemas.microsoft.com/office/drawing/2014/main" id="{76624DD8-7B1F-49F9-B9F2-AB5C3D33A6A4}"/>
                </a:ext>
              </a:extLst>
            </p:cNvPr>
            <p:cNvGrpSpPr>
              <a:grpSpLocks/>
            </p:cNvGrpSpPr>
            <p:nvPr/>
          </p:nvGrpSpPr>
          <p:grpSpPr bwMode="auto">
            <a:xfrm>
              <a:off x="3204" y="3720"/>
              <a:ext cx="113" cy="420"/>
              <a:chOff x="3204" y="3708"/>
              <a:chExt cx="113" cy="420"/>
            </a:xfrm>
          </p:grpSpPr>
          <p:sp>
            <p:nvSpPr>
              <p:cNvPr id="56446" name="AutoShape 46">
                <a:extLst>
                  <a:ext uri="{FF2B5EF4-FFF2-40B4-BE49-F238E27FC236}">
                    <a16:creationId xmlns:a16="http://schemas.microsoft.com/office/drawing/2014/main" id="{3C500E3E-B562-4342-AF09-EB2066018C6A}"/>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447" name="Oval 47">
                <a:extLst>
                  <a:ext uri="{FF2B5EF4-FFF2-40B4-BE49-F238E27FC236}">
                    <a16:creationId xmlns:a16="http://schemas.microsoft.com/office/drawing/2014/main" id="{B3777152-085C-4133-A1C5-65A5099458C8}"/>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56442" name="Line 48">
              <a:extLst>
                <a:ext uri="{FF2B5EF4-FFF2-40B4-BE49-F238E27FC236}">
                  <a16:creationId xmlns:a16="http://schemas.microsoft.com/office/drawing/2014/main" id="{0C20B2AC-A615-47E5-BEF5-3CA432FA3E56}"/>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43" name="Line 49">
              <a:extLst>
                <a:ext uri="{FF2B5EF4-FFF2-40B4-BE49-F238E27FC236}">
                  <a16:creationId xmlns:a16="http://schemas.microsoft.com/office/drawing/2014/main" id="{F47F2C99-45A8-45B0-9D26-040F0D3A1398}"/>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44" name="Line 50">
              <a:extLst>
                <a:ext uri="{FF2B5EF4-FFF2-40B4-BE49-F238E27FC236}">
                  <a16:creationId xmlns:a16="http://schemas.microsoft.com/office/drawing/2014/main" id="{D90D9AA1-F447-4570-8B6A-D87B4C30B037}"/>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45" name="Oval 51">
              <a:extLst>
                <a:ext uri="{FF2B5EF4-FFF2-40B4-BE49-F238E27FC236}">
                  <a16:creationId xmlns:a16="http://schemas.microsoft.com/office/drawing/2014/main" id="{DC1846FF-E3EE-48A1-8033-B66640C68EC0}"/>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56364" name="Group 52">
            <a:extLst>
              <a:ext uri="{FF2B5EF4-FFF2-40B4-BE49-F238E27FC236}">
                <a16:creationId xmlns:a16="http://schemas.microsoft.com/office/drawing/2014/main" id="{4FDE135F-1A44-4DBD-9048-FB39A4C5A318}"/>
              </a:ext>
            </a:extLst>
          </p:cNvPr>
          <p:cNvGrpSpPr>
            <a:grpSpLocks/>
          </p:cNvGrpSpPr>
          <p:nvPr/>
        </p:nvGrpSpPr>
        <p:grpSpPr bwMode="auto">
          <a:xfrm>
            <a:off x="5178425" y="5953125"/>
            <a:ext cx="268288" cy="571500"/>
            <a:chOff x="3248" y="3589"/>
            <a:chExt cx="169" cy="360"/>
          </a:xfrm>
        </p:grpSpPr>
        <p:sp>
          <p:nvSpPr>
            <p:cNvPr id="56438" name="Rectangle 53">
              <a:extLst>
                <a:ext uri="{FF2B5EF4-FFF2-40B4-BE49-F238E27FC236}">
                  <a16:creationId xmlns:a16="http://schemas.microsoft.com/office/drawing/2014/main" id="{17EC5A1A-5888-4C8E-8229-4E943A347136}"/>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439" name="Text Box 54">
              <a:extLst>
                <a:ext uri="{FF2B5EF4-FFF2-40B4-BE49-F238E27FC236}">
                  <a16:creationId xmlns:a16="http://schemas.microsoft.com/office/drawing/2014/main" id="{1AB625F5-4977-4DDE-9431-DB40FA2FD301}"/>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56440" name="Line 55">
              <a:extLst>
                <a:ext uri="{FF2B5EF4-FFF2-40B4-BE49-F238E27FC236}">
                  <a16:creationId xmlns:a16="http://schemas.microsoft.com/office/drawing/2014/main" id="{18EA9831-DAEB-461A-BE89-01644BB8EA15}"/>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56365" name="Group 56">
            <a:extLst>
              <a:ext uri="{FF2B5EF4-FFF2-40B4-BE49-F238E27FC236}">
                <a16:creationId xmlns:a16="http://schemas.microsoft.com/office/drawing/2014/main" id="{1ED841C0-16E3-4451-9431-4DC054E7DA34}"/>
              </a:ext>
            </a:extLst>
          </p:cNvPr>
          <p:cNvGrpSpPr>
            <a:grpSpLocks/>
          </p:cNvGrpSpPr>
          <p:nvPr/>
        </p:nvGrpSpPr>
        <p:grpSpPr bwMode="auto">
          <a:xfrm>
            <a:off x="4367213" y="5981700"/>
            <a:ext cx="192087" cy="730250"/>
            <a:chOff x="3204" y="3720"/>
            <a:chExt cx="113" cy="420"/>
          </a:xfrm>
        </p:grpSpPr>
        <p:grpSp>
          <p:nvGrpSpPr>
            <p:cNvPr id="56431" name="Group 57">
              <a:extLst>
                <a:ext uri="{FF2B5EF4-FFF2-40B4-BE49-F238E27FC236}">
                  <a16:creationId xmlns:a16="http://schemas.microsoft.com/office/drawing/2014/main" id="{7DF421C4-86B6-4CDA-B20C-7349F5024F44}"/>
                </a:ext>
              </a:extLst>
            </p:cNvPr>
            <p:cNvGrpSpPr>
              <a:grpSpLocks/>
            </p:cNvGrpSpPr>
            <p:nvPr/>
          </p:nvGrpSpPr>
          <p:grpSpPr bwMode="auto">
            <a:xfrm>
              <a:off x="3204" y="3720"/>
              <a:ext cx="113" cy="420"/>
              <a:chOff x="3204" y="3708"/>
              <a:chExt cx="113" cy="420"/>
            </a:xfrm>
          </p:grpSpPr>
          <p:sp>
            <p:nvSpPr>
              <p:cNvPr id="56436" name="AutoShape 58">
                <a:extLst>
                  <a:ext uri="{FF2B5EF4-FFF2-40B4-BE49-F238E27FC236}">
                    <a16:creationId xmlns:a16="http://schemas.microsoft.com/office/drawing/2014/main" id="{68161279-175B-4177-B23D-020F745E3CD5}"/>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437" name="Oval 59">
                <a:extLst>
                  <a:ext uri="{FF2B5EF4-FFF2-40B4-BE49-F238E27FC236}">
                    <a16:creationId xmlns:a16="http://schemas.microsoft.com/office/drawing/2014/main" id="{AA351F1F-A2B5-4180-96B7-50E5862FEAA6}"/>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56432" name="Line 60">
              <a:extLst>
                <a:ext uri="{FF2B5EF4-FFF2-40B4-BE49-F238E27FC236}">
                  <a16:creationId xmlns:a16="http://schemas.microsoft.com/office/drawing/2014/main" id="{41C7B814-DF39-486E-B4D0-53C2F66C8D73}"/>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33" name="Line 61">
              <a:extLst>
                <a:ext uri="{FF2B5EF4-FFF2-40B4-BE49-F238E27FC236}">
                  <a16:creationId xmlns:a16="http://schemas.microsoft.com/office/drawing/2014/main" id="{C2F75839-3A2B-4918-A6E0-8E55A9E51603}"/>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34" name="Line 62">
              <a:extLst>
                <a:ext uri="{FF2B5EF4-FFF2-40B4-BE49-F238E27FC236}">
                  <a16:creationId xmlns:a16="http://schemas.microsoft.com/office/drawing/2014/main" id="{4B73D0E9-171A-498B-B6A0-7B09339E82B7}"/>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35" name="Oval 63">
              <a:extLst>
                <a:ext uri="{FF2B5EF4-FFF2-40B4-BE49-F238E27FC236}">
                  <a16:creationId xmlns:a16="http://schemas.microsoft.com/office/drawing/2014/main" id="{14A5CC95-31EE-4373-8100-5D985576C547}"/>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56366" name="Rectangle 64">
            <a:extLst>
              <a:ext uri="{FF2B5EF4-FFF2-40B4-BE49-F238E27FC236}">
                <a16:creationId xmlns:a16="http://schemas.microsoft.com/office/drawing/2014/main" id="{0451044E-2340-446C-83C1-63FF3C9415EB}"/>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8849" name="Text Box 65">
            <a:extLst>
              <a:ext uri="{FF2B5EF4-FFF2-40B4-BE49-F238E27FC236}">
                <a16:creationId xmlns:a16="http://schemas.microsoft.com/office/drawing/2014/main" id="{26E8EC60-6525-4E98-9B54-C1618AAE6F5D}"/>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a:solidFill>
                  <a:schemeClr val="bg1"/>
                </a:solidFill>
                <a:effectLst>
                  <a:outerShdw blurRad="38100" dist="38100" dir="2700000" algn="tl">
                    <a:srgbClr val="000000"/>
                  </a:outerShdw>
                </a:effectLst>
                <a:latin typeface="Arial" charset="0"/>
              </a:rPr>
              <a:t>Score Board</a:t>
            </a:r>
          </a:p>
        </p:txBody>
      </p:sp>
      <p:sp>
        <p:nvSpPr>
          <p:cNvPr id="118850" name="Text Box 66">
            <a:extLst>
              <a:ext uri="{FF2B5EF4-FFF2-40B4-BE49-F238E27FC236}">
                <a16:creationId xmlns:a16="http://schemas.microsoft.com/office/drawing/2014/main" id="{DDE62EAE-15F9-4718-A33C-BEFED841B81D}"/>
              </a:ext>
            </a:extLst>
          </p:cNvPr>
          <p:cNvSpPr txBox="1">
            <a:spLocks noChangeArrowheads="1"/>
          </p:cNvSpPr>
          <p:nvPr/>
        </p:nvSpPr>
        <p:spPr bwMode="auto">
          <a:xfrm>
            <a:off x="1600932" y="153395"/>
            <a:ext cx="596118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eaLnBrk="1" hangingPunct="1">
              <a:defRPr/>
            </a:pPr>
            <a:r>
              <a:rPr lang="en-US" sz="4000" dirty="0">
                <a:solidFill>
                  <a:srgbClr val="FFCC00"/>
                </a:solidFill>
                <a:effectLst>
                  <a:outerShdw blurRad="38100" dist="38100" dir="2700000" algn="tl">
                    <a:srgbClr val="000000"/>
                  </a:outerShdw>
                </a:effectLst>
                <a:latin typeface="Arial" charset="0"/>
              </a:rPr>
              <a:t>Pre-Snap Duties – 7 Man</a:t>
            </a:r>
          </a:p>
        </p:txBody>
      </p:sp>
      <p:grpSp>
        <p:nvGrpSpPr>
          <p:cNvPr id="56369" name="Group 67">
            <a:extLst>
              <a:ext uri="{FF2B5EF4-FFF2-40B4-BE49-F238E27FC236}">
                <a16:creationId xmlns:a16="http://schemas.microsoft.com/office/drawing/2014/main" id="{EB6D2747-FF7D-410F-AD57-EED753E36806}"/>
              </a:ext>
            </a:extLst>
          </p:cNvPr>
          <p:cNvGrpSpPr>
            <a:grpSpLocks/>
          </p:cNvGrpSpPr>
          <p:nvPr/>
        </p:nvGrpSpPr>
        <p:grpSpPr bwMode="auto">
          <a:xfrm>
            <a:off x="3338513" y="1446213"/>
            <a:ext cx="612775" cy="457200"/>
            <a:chOff x="2359" y="3560"/>
            <a:chExt cx="386" cy="288"/>
          </a:xfrm>
        </p:grpSpPr>
        <p:sp>
          <p:nvSpPr>
            <p:cNvPr id="56429" name="Rectangle 68">
              <a:extLst>
                <a:ext uri="{FF2B5EF4-FFF2-40B4-BE49-F238E27FC236}">
                  <a16:creationId xmlns:a16="http://schemas.microsoft.com/office/drawing/2014/main" id="{5BDE660B-8CB0-457B-A514-E1C0F1D61E7E}"/>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430" name="Text Box 69">
              <a:extLst>
                <a:ext uri="{FF2B5EF4-FFF2-40B4-BE49-F238E27FC236}">
                  <a16:creationId xmlns:a16="http://schemas.microsoft.com/office/drawing/2014/main" id="{BB2133FE-0299-425A-9042-7129EA1A7194}"/>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FJ</a:t>
              </a:r>
            </a:p>
          </p:txBody>
        </p:sp>
      </p:grpSp>
      <p:grpSp>
        <p:nvGrpSpPr>
          <p:cNvPr id="56370" name="Group 70">
            <a:extLst>
              <a:ext uri="{FF2B5EF4-FFF2-40B4-BE49-F238E27FC236}">
                <a16:creationId xmlns:a16="http://schemas.microsoft.com/office/drawing/2014/main" id="{450D0D05-E7D0-4996-9FDF-CB5BBA3515DC}"/>
              </a:ext>
            </a:extLst>
          </p:cNvPr>
          <p:cNvGrpSpPr>
            <a:grpSpLocks/>
          </p:cNvGrpSpPr>
          <p:nvPr/>
        </p:nvGrpSpPr>
        <p:grpSpPr bwMode="auto">
          <a:xfrm>
            <a:off x="4238625" y="3290888"/>
            <a:ext cx="442913" cy="471487"/>
            <a:chOff x="3796" y="2871"/>
            <a:chExt cx="279" cy="297"/>
          </a:xfrm>
        </p:grpSpPr>
        <p:sp>
          <p:nvSpPr>
            <p:cNvPr id="56427" name="Rectangle 71">
              <a:extLst>
                <a:ext uri="{FF2B5EF4-FFF2-40B4-BE49-F238E27FC236}">
                  <a16:creationId xmlns:a16="http://schemas.microsoft.com/office/drawing/2014/main" id="{7C13E2F7-C3B9-4A5A-9FBD-21145FA29F49}"/>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428" name="Text Box 72">
              <a:extLst>
                <a:ext uri="{FF2B5EF4-FFF2-40B4-BE49-F238E27FC236}">
                  <a16:creationId xmlns:a16="http://schemas.microsoft.com/office/drawing/2014/main" id="{A9ABCF42-002D-46F4-8DCC-4D12D80FAC30}"/>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56371" name="Group 73">
            <a:extLst>
              <a:ext uri="{FF2B5EF4-FFF2-40B4-BE49-F238E27FC236}">
                <a16:creationId xmlns:a16="http://schemas.microsoft.com/office/drawing/2014/main" id="{7A7290B9-04EE-4C92-ABD9-15222F2F9C53}"/>
              </a:ext>
            </a:extLst>
          </p:cNvPr>
          <p:cNvGrpSpPr>
            <a:grpSpLocks/>
          </p:cNvGrpSpPr>
          <p:nvPr/>
        </p:nvGrpSpPr>
        <p:grpSpPr bwMode="auto">
          <a:xfrm>
            <a:off x="3313113" y="5881688"/>
            <a:ext cx="612775" cy="457200"/>
            <a:chOff x="2359" y="3560"/>
            <a:chExt cx="386" cy="288"/>
          </a:xfrm>
        </p:grpSpPr>
        <p:sp>
          <p:nvSpPr>
            <p:cNvPr id="56425" name="Rectangle 74">
              <a:extLst>
                <a:ext uri="{FF2B5EF4-FFF2-40B4-BE49-F238E27FC236}">
                  <a16:creationId xmlns:a16="http://schemas.microsoft.com/office/drawing/2014/main" id="{8DE62804-1BF0-49C5-9B51-D8A7268121AB}"/>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426" name="Text Box 75">
              <a:extLst>
                <a:ext uri="{FF2B5EF4-FFF2-40B4-BE49-F238E27FC236}">
                  <a16:creationId xmlns:a16="http://schemas.microsoft.com/office/drawing/2014/main" id="{21FC21AE-30BF-4C79-9E11-43CDE2E33342}"/>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SJ</a:t>
              </a:r>
            </a:p>
          </p:txBody>
        </p:sp>
      </p:grpSp>
      <p:grpSp>
        <p:nvGrpSpPr>
          <p:cNvPr id="56372" name="Group 76">
            <a:extLst>
              <a:ext uri="{FF2B5EF4-FFF2-40B4-BE49-F238E27FC236}">
                <a16:creationId xmlns:a16="http://schemas.microsoft.com/office/drawing/2014/main" id="{DCFA5481-7BA2-4819-888C-658DF299A81E}"/>
              </a:ext>
            </a:extLst>
          </p:cNvPr>
          <p:cNvGrpSpPr>
            <a:grpSpLocks/>
          </p:cNvGrpSpPr>
          <p:nvPr/>
        </p:nvGrpSpPr>
        <p:grpSpPr bwMode="auto">
          <a:xfrm>
            <a:off x="6508750" y="3030538"/>
            <a:ext cx="442913" cy="471487"/>
            <a:chOff x="3796" y="2871"/>
            <a:chExt cx="279" cy="297"/>
          </a:xfrm>
        </p:grpSpPr>
        <p:sp>
          <p:nvSpPr>
            <p:cNvPr id="56423" name="Rectangle 77">
              <a:extLst>
                <a:ext uri="{FF2B5EF4-FFF2-40B4-BE49-F238E27FC236}">
                  <a16:creationId xmlns:a16="http://schemas.microsoft.com/office/drawing/2014/main" id="{E77D8979-8CCC-4C37-AE1C-05C0E1BF05BA}"/>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424" name="Text Box 78">
              <a:extLst>
                <a:ext uri="{FF2B5EF4-FFF2-40B4-BE49-F238E27FC236}">
                  <a16:creationId xmlns:a16="http://schemas.microsoft.com/office/drawing/2014/main" id="{CA305F2B-2998-4128-8DDD-E0D2F6B88098}"/>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grpSp>
        <p:nvGrpSpPr>
          <p:cNvPr id="56373" name="Group 79">
            <a:extLst>
              <a:ext uri="{FF2B5EF4-FFF2-40B4-BE49-F238E27FC236}">
                <a16:creationId xmlns:a16="http://schemas.microsoft.com/office/drawing/2014/main" id="{C52702A0-AD11-4350-8179-219D3B94C472}"/>
              </a:ext>
            </a:extLst>
          </p:cNvPr>
          <p:cNvGrpSpPr>
            <a:grpSpLocks/>
          </p:cNvGrpSpPr>
          <p:nvPr/>
        </p:nvGrpSpPr>
        <p:grpSpPr bwMode="auto">
          <a:xfrm>
            <a:off x="5002213" y="5868988"/>
            <a:ext cx="612775" cy="457200"/>
            <a:chOff x="2359" y="3560"/>
            <a:chExt cx="386" cy="288"/>
          </a:xfrm>
        </p:grpSpPr>
        <p:sp>
          <p:nvSpPr>
            <p:cNvPr id="56421" name="Rectangle 80">
              <a:extLst>
                <a:ext uri="{FF2B5EF4-FFF2-40B4-BE49-F238E27FC236}">
                  <a16:creationId xmlns:a16="http://schemas.microsoft.com/office/drawing/2014/main" id="{C15112A5-BC08-4F70-8D80-7BE42FCB4FBE}"/>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422" name="Text Box 81">
              <a:extLst>
                <a:ext uri="{FF2B5EF4-FFF2-40B4-BE49-F238E27FC236}">
                  <a16:creationId xmlns:a16="http://schemas.microsoft.com/office/drawing/2014/main" id="{84D821CD-6E5A-46F2-B1C4-4D171883E11D}"/>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56374" name="Group 82">
            <a:extLst>
              <a:ext uri="{FF2B5EF4-FFF2-40B4-BE49-F238E27FC236}">
                <a16:creationId xmlns:a16="http://schemas.microsoft.com/office/drawing/2014/main" id="{C58E181C-C7B0-456E-9577-FA50C4D5898B}"/>
              </a:ext>
            </a:extLst>
          </p:cNvPr>
          <p:cNvGrpSpPr>
            <a:grpSpLocks/>
          </p:cNvGrpSpPr>
          <p:nvPr/>
        </p:nvGrpSpPr>
        <p:grpSpPr bwMode="auto">
          <a:xfrm>
            <a:off x="5035550" y="1392238"/>
            <a:ext cx="695325" cy="471487"/>
            <a:chOff x="598" y="1763"/>
            <a:chExt cx="438" cy="297"/>
          </a:xfrm>
        </p:grpSpPr>
        <p:sp>
          <p:nvSpPr>
            <p:cNvPr id="56419" name="Rectangle 83">
              <a:extLst>
                <a:ext uri="{FF2B5EF4-FFF2-40B4-BE49-F238E27FC236}">
                  <a16:creationId xmlns:a16="http://schemas.microsoft.com/office/drawing/2014/main" id="{5B673C80-8B49-4714-B042-67E0A8CFC27C}"/>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420" name="Text Box 84">
              <a:extLst>
                <a:ext uri="{FF2B5EF4-FFF2-40B4-BE49-F238E27FC236}">
                  <a16:creationId xmlns:a16="http://schemas.microsoft.com/office/drawing/2014/main" id="{C4EE6B30-0574-4C2E-ABEE-F573529DC78C}"/>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56375" name="Group 85">
            <a:extLst>
              <a:ext uri="{FF2B5EF4-FFF2-40B4-BE49-F238E27FC236}">
                <a16:creationId xmlns:a16="http://schemas.microsoft.com/office/drawing/2014/main" id="{9D102337-C6A9-4199-A372-23F5FD006AEF}"/>
              </a:ext>
            </a:extLst>
          </p:cNvPr>
          <p:cNvGrpSpPr>
            <a:grpSpLocks/>
          </p:cNvGrpSpPr>
          <p:nvPr/>
        </p:nvGrpSpPr>
        <p:grpSpPr bwMode="auto">
          <a:xfrm>
            <a:off x="2941638" y="3792538"/>
            <a:ext cx="600075" cy="496887"/>
            <a:chOff x="589" y="2670"/>
            <a:chExt cx="378" cy="297"/>
          </a:xfrm>
        </p:grpSpPr>
        <p:sp>
          <p:nvSpPr>
            <p:cNvPr id="56417" name="Rectangle 86">
              <a:extLst>
                <a:ext uri="{FF2B5EF4-FFF2-40B4-BE49-F238E27FC236}">
                  <a16:creationId xmlns:a16="http://schemas.microsoft.com/office/drawing/2014/main" id="{E8EC33A1-7F74-43A7-87D0-41E699DEA283}"/>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418" name="Text Box 87">
              <a:extLst>
                <a:ext uri="{FF2B5EF4-FFF2-40B4-BE49-F238E27FC236}">
                  <a16:creationId xmlns:a16="http://schemas.microsoft.com/office/drawing/2014/main" id="{643196E0-E5B9-40D8-8866-FB8FA599A427}"/>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56376" name="Rectangle 88">
            <a:extLst>
              <a:ext uri="{FF2B5EF4-FFF2-40B4-BE49-F238E27FC236}">
                <a16:creationId xmlns:a16="http://schemas.microsoft.com/office/drawing/2014/main" id="{97EFB56E-45DC-4AA0-B44A-173889D163DB}"/>
              </a:ext>
            </a:extLst>
          </p:cNvPr>
          <p:cNvSpPr>
            <a:spLocks noChangeAspect="1" noChangeArrowheads="1"/>
          </p:cNvSpPr>
          <p:nvPr/>
        </p:nvSpPr>
        <p:spPr bwMode="auto">
          <a:xfrm>
            <a:off x="5346700" y="37592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377" name="Oval 89">
            <a:extLst>
              <a:ext uri="{FF2B5EF4-FFF2-40B4-BE49-F238E27FC236}">
                <a16:creationId xmlns:a16="http://schemas.microsoft.com/office/drawing/2014/main" id="{ADAC5FD0-47C7-4C95-99DE-80229F9E94F1}"/>
              </a:ext>
            </a:extLst>
          </p:cNvPr>
          <p:cNvSpPr>
            <a:spLocks noChangeAspect="1" noChangeArrowheads="1"/>
          </p:cNvSpPr>
          <p:nvPr/>
        </p:nvSpPr>
        <p:spPr bwMode="auto">
          <a:xfrm>
            <a:off x="5346700" y="34925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378" name="Oval 90">
            <a:extLst>
              <a:ext uri="{FF2B5EF4-FFF2-40B4-BE49-F238E27FC236}">
                <a16:creationId xmlns:a16="http://schemas.microsoft.com/office/drawing/2014/main" id="{CF5BAF73-0D2D-4124-8323-8311B2375C02}"/>
              </a:ext>
            </a:extLst>
          </p:cNvPr>
          <p:cNvSpPr>
            <a:spLocks noChangeAspect="1" noChangeArrowheads="1"/>
          </p:cNvSpPr>
          <p:nvPr/>
        </p:nvSpPr>
        <p:spPr bwMode="auto">
          <a:xfrm>
            <a:off x="5346700" y="32004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379" name="Oval 91">
            <a:extLst>
              <a:ext uri="{FF2B5EF4-FFF2-40B4-BE49-F238E27FC236}">
                <a16:creationId xmlns:a16="http://schemas.microsoft.com/office/drawing/2014/main" id="{5F4A504F-61F7-40F9-804F-6B63F70ADF4C}"/>
              </a:ext>
            </a:extLst>
          </p:cNvPr>
          <p:cNvSpPr>
            <a:spLocks noChangeAspect="1" noChangeArrowheads="1"/>
          </p:cNvSpPr>
          <p:nvPr/>
        </p:nvSpPr>
        <p:spPr bwMode="auto">
          <a:xfrm>
            <a:off x="5346700" y="40386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380" name="Oval 92">
            <a:extLst>
              <a:ext uri="{FF2B5EF4-FFF2-40B4-BE49-F238E27FC236}">
                <a16:creationId xmlns:a16="http://schemas.microsoft.com/office/drawing/2014/main" id="{E9014F06-60AF-49A1-8ABF-74DD442F7724}"/>
              </a:ext>
            </a:extLst>
          </p:cNvPr>
          <p:cNvSpPr>
            <a:spLocks noChangeAspect="1" noChangeArrowheads="1"/>
          </p:cNvSpPr>
          <p:nvPr/>
        </p:nvSpPr>
        <p:spPr bwMode="auto">
          <a:xfrm>
            <a:off x="5346700" y="4318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381" name="Oval 93">
            <a:extLst>
              <a:ext uri="{FF2B5EF4-FFF2-40B4-BE49-F238E27FC236}">
                <a16:creationId xmlns:a16="http://schemas.microsoft.com/office/drawing/2014/main" id="{50E111F4-F73B-404D-B291-089F665A8B7A}"/>
              </a:ext>
            </a:extLst>
          </p:cNvPr>
          <p:cNvSpPr>
            <a:spLocks noChangeAspect="1" noChangeArrowheads="1"/>
          </p:cNvSpPr>
          <p:nvPr/>
        </p:nvSpPr>
        <p:spPr bwMode="auto">
          <a:xfrm>
            <a:off x="5626100" y="37592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56382" name="Oval 94">
            <a:extLst>
              <a:ext uri="{FF2B5EF4-FFF2-40B4-BE49-F238E27FC236}">
                <a16:creationId xmlns:a16="http://schemas.microsoft.com/office/drawing/2014/main" id="{ABD9D3E3-64CE-4C3B-BBE1-692C41C21CE3}"/>
              </a:ext>
            </a:extLst>
          </p:cNvPr>
          <p:cNvSpPr>
            <a:spLocks noChangeAspect="1" noChangeArrowheads="1"/>
          </p:cNvSpPr>
          <p:nvPr/>
        </p:nvSpPr>
        <p:spPr bwMode="auto">
          <a:xfrm>
            <a:off x="5576888" y="4983163"/>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56383" name="Group 95">
            <a:extLst>
              <a:ext uri="{FF2B5EF4-FFF2-40B4-BE49-F238E27FC236}">
                <a16:creationId xmlns:a16="http://schemas.microsoft.com/office/drawing/2014/main" id="{FBB1E666-E0BC-4414-BBD9-1EBAEBC68585}"/>
              </a:ext>
            </a:extLst>
          </p:cNvPr>
          <p:cNvGrpSpPr>
            <a:grpSpLocks noChangeAspect="1"/>
          </p:cNvGrpSpPr>
          <p:nvPr/>
        </p:nvGrpSpPr>
        <p:grpSpPr bwMode="auto">
          <a:xfrm>
            <a:off x="5083175" y="4570413"/>
            <a:ext cx="542925" cy="336550"/>
            <a:chOff x="3058" y="2951"/>
            <a:chExt cx="428" cy="264"/>
          </a:xfrm>
        </p:grpSpPr>
        <p:sp>
          <p:nvSpPr>
            <p:cNvPr id="56415" name="Oval 96">
              <a:extLst>
                <a:ext uri="{FF2B5EF4-FFF2-40B4-BE49-F238E27FC236}">
                  <a16:creationId xmlns:a16="http://schemas.microsoft.com/office/drawing/2014/main" id="{08C728C0-6653-47D5-BD69-28667C3FDB53}"/>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416" name="Text Box 97">
              <a:extLst>
                <a:ext uri="{FF2B5EF4-FFF2-40B4-BE49-F238E27FC236}">
                  <a16:creationId xmlns:a16="http://schemas.microsoft.com/office/drawing/2014/main" id="{AB30BC10-5203-491C-9132-0790AF825831}"/>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56384" name="Group 98">
            <a:extLst>
              <a:ext uri="{FF2B5EF4-FFF2-40B4-BE49-F238E27FC236}">
                <a16:creationId xmlns:a16="http://schemas.microsoft.com/office/drawing/2014/main" id="{0549F6BF-4A3F-4787-9FA7-D98E6B6E8D96}"/>
              </a:ext>
            </a:extLst>
          </p:cNvPr>
          <p:cNvGrpSpPr>
            <a:grpSpLocks noChangeAspect="1"/>
          </p:cNvGrpSpPr>
          <p:nvPr/>
        </p:nvGrpSpPr>
        <p:grpSpPr bwMode="auto">
          <a:xfrm>
            <a:off x="5335588" y="2652713"/>
            <a:ext cx="287337" cy="336550"/>
            <a:chOff x="3264" y="1559"/>
            <a:chExt cx="226" cy="264"/>
          </a:xfrm>
        </p:grpSpPr>
        <p:sp>
          <p:nvSpPr>
            <p:cNvPr id="56413" name="Oval 99">
              <a:extLst>
                <a:ext uri="{FF2B5EF4-FFF2-40B4-BE49-F238E27FC236}">
                  <a16:creationId xmlns:a16="http://schemas.microsoft.com/office/drawing/2014/main" id="{50F0D332-8BE6-40C6-87E6-10169F554E98}"/>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414" name="Text Box 100">
              <a:extLst>
                <a:ext uri="{FF2B5EF4-FFF2-40B4-BE49-F238E27FC236}">
                  <a16:creationId xmlns:a16="http://schemas.microsoft.com/office/drawing/2014/main" id="{ECFFE5D5-8C98-471D-B321-157A841BEFC7}"/>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56385" name="Group 101">
            <a:extLst>
              <a:ext uri="{FF2B5EF4-FFF2-40B4-BE49-F238E27FC236}">
                <a16:creationId xmlns:a16="http://schemas.microsoft.com/office/drawing/2014/main" id="{1E659DEF-E771-47E9-B01C-C3D3572F387F}"/>
              </a:ext>
            </a:extLst>
          </p:cNvPr>
          <p:cNvGrpSpPr>
            <a:grpSpLocks noChangeAspect="1"/>
          </p:cNvGrpSpPr>
          <p:nvPr/>
        </p:nvGrpSpPr>
        <p:grpSpPr bwMode="auto">
          <a:xfrm>
            <a:off x="5908675" y="3481388"/>
            <a:ext cx="274638" cy="336550"/>
            <a:chOff x="3855" y="2096"/>
            <a:chExt cx="217" cy="264"/>
          </a:xfrm>
        </p:grpSpPr>
        <p:sp>
          <p:nvSpPr>
            <p:cNvPr id="56411" name="Oval 102">
              <a:extLst>
                <a:ext uri="{FF2B5EF4-FFF2-40B4-BE49-F238E27FC236}">
                  <a16:creationId xmlns:a16="http://schemas.microsoft.com/office/drawing/2014/main" id="{AA7FFB53-E608-465F-94F0-2EE4EBEE222E}"/>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412" name="Text Box 103">
              <a:extLst>
                <a:ext uri="{FF2B5EF4-FFF2-40B4-BE49-F238E27FC236}">
                  <a16:creationId xmlns:a16="http://schemas.microsoft.com/office/drawing/2014/main" id="{A93E7472-C989-47D8-B628-78FFCAAB4693}"/>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56386" name="Group 104">
            <a:extLst>
              <a:ext uri="{FF2B5EF4-FFF2-40B4-BE49-F238E27FC236}">
                <a16:creationId xmlns:a16="http://schemas.microsoft.com/office/drawing/2014/main" id="{8D5D5069-2B37-4F6C-8A36-3E901F989986}"/>
              </a:ext>
            </a:extLst>
          </p:cNvPr>
          <p:cNvGrpSpPr>
            <a:grpSpLocks noChangeAspect="1"/>
          </p:cNvGrpSpPr>
          <p:nvPr/>
        </p:nvGrpSpPr>
        <p:grpSpPr bwMode="auto">
          <a:xfrm>
            <a:off x="5921375" y="4052888"/>
            <a:ext cx="274638" cy="336550"/>
            <a:chOff x="3855" y="2096"/>
            <a:chExt cx="217" cy="264"/>
          </a:xfrm>
        </p:grpSpPr>
        <p:sp>
          <p:nvSpPr>
            <p:cNvPr id="56409" name="Oval 105">
              <a:extLst>
                <a:ext uri="{FF2B5EF4-FFF2-40B4-BE49-F238E27FC236}">
                  <a16:creationId xmlns:a16="http://schemas.microsoft.com/office/drawing/2014/main" id="{E8143C16-8109-4369-9E01-B42386EA22E7}"/>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410" name="Text Box 106">
              <a:extLst>
                <a:ext uri="{FF2B5EF4-FFF2-40B4-BE49-F238E27FC236}">
                  <a16:creationId xmlns:a16="http://schemas.microsoft.com/office/drawing/2014/main" id="{DD7CE37B-E425-4D8B-B9F2-EB3BFCFFC947}"/>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56387" name="Group 107">
            <a:extLst>
              <a:ext uri="{FF2B5EF4-FFF2-40B4-BE49-F238E27FC236}">
                <a16:creationId xmlns:a16="http://schemas.microsoft.com/office/drawing/2014/main" id="{1B82502B-04C9-4CD5-B53C-4280A5E5F2F6}"/>
              </a:ext>
            </a:extLst>
          </p:cNvPr>
          <p:cNvGrpSpPr>
            <a:grpSpLocks noChangeAspect="1"/>
          </p:cNvGrpSpPr>
          <p:nvPr/>
        </p:nvGrpSpPr>
        <p:grpSpPr bwMode="auto">
          <a:xfrm>
            <a:off x="5241925" y="3770313"/>
            <a:ext cx="357188" cy="211137"/>
            <a:chOff x="4240" y="2392"/>
            <a:chExt cx="244" cy="144"/>
          </a:xfrm>
        </p:grpSpPr>
        <p:sp>
          <p:nvSpPr>
            <p:cNvPr id="56403" name="AutoShape 108">
              <a:extLst>
                <a:ext uri="{FF2B5EF4-FFF2-40B4-BE49-F238E27FC236}">
                  <a16:creationId xmlns:a16="http://schemas.microsoft.com/office/drawing/2014/main" id="{3FE845C3-A5D0-4BF3-8DD2-EFC3176DDBE5}"/>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56404" name="Line 109">
              <a:extLst>
                <a:ext uri="{FF2B5EF4-FFF2-40B4-BE49-F238E27FC236}">
                  <a16:creationId xmlns:a16="http://schemas.microsoft.com/office/drawing/2014/main" id="{FBF5FE61-4A8A-4E3F-9D96-A13CB16C33C8}"/>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05" name="Line 110">
              <a:extLst>
                <a:ext uri="{FF2B5EF4-FFF2-40B4-BE49-F238E27FC236}">
                  <a16:creationId xmlns:a16="http://schemas.microsoft.com/office/drawing/2014/main" id="{A765330F-A180-4DBC-95CC-13E0E4C0554A}"/>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06" name="Line 111">
              <a:extLst>
                <a:ext uri="{FF2B5EF4-FFF2-40B4-BE49-F238E27FC236}">
                  <a16:creationId xmlns:a16="http://schemas.microsoft.com/office/drawing/2014/main" id="{7B4B0F18-500E-490F-AF1A-6B5F30629F47}"/>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07" name="Line 112">
              <a:extLst>
                <a:ext uri="{FF2B5EF4-FFF2-40B4-BE49-F238E27FC236}">
                  <a16:creationId xmlns:a16="http://schemas.microsoft.com/office/drawing/2014/main" id="{C9C27F24-DA7E-4772-B492-6E589F9B3EE2}"/>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6408" name="Line 113">
              <a:extLst>
                <a:ext uri="{FF2B5EF4-FFF2-40B4-BE49-F238E27FC236}">
                  <a16:creationId xmlns:a16="http://schemas.microsoft.com/office/drawing/2014/main" id="{79AFA0D8-F0D7-41FD-8FCE-3D26F62FEF4E}"/>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18904" name="Oval 120">
            <a:extLst>
              <a:ext uri="{FF2B5EF4-FFF2-40B4-BE49-F238E27FC236}">
                <a16:creationId xmlns:a16="http://schemas.microsoft.com/office/drawing/2014/main" id="{027C5973-4BDD-4188-99DA-493DB0C2C65B}"/>
              </a:ext>
            </a:extLst>
          </p:cNvPr>
          <p:cNvSpPr>
            <a:spLocks noChangeArrowheads="1"/>
          </p:cNvSpPr>
          <p:nvPr/>
        </p:nvSpPr>
        <p:spPr bwMode="auto">
          <a:xfrm>
            <a:off x="6354763" y="2887663"/>
            <a:ext cx="749300" cy="74930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8905" name="Oval 121">
            <a:extLst>
              <a:ext uri="{FF2B5EF4-FFF2-40B4-BE49-F238E27FC236}">
                <a16:creationId xmlns:a16="http://schemas.microsoft.com/office/drawing/2014/main" id="{88A0F8D9-E587-42A4-B710-F5FDBB1FCCE4}"/>
              </a:ext>
            </a:extLst>
          </p:cNvPr>
          <p:cNvSpPr>
            <a:spLocks noChangeArrowheads="1"/>
          </p:cNvSpPr>
          <p:nvPr/>
        </p:nvSpPr>
        <p:spPr bwMode="auto">
          <a:xfrm>
            <a:off x="4073525" y="3157538"/>
            <a:ext cx="749300" cy="749300"/>
          </a:xfrm>
          <a:prstGeom prst="ellipse">
            <a:avLst/>
          </a:prstGeom>
          <a:noFill/>
          <a:ln w="3810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8910" name="Text Box 126">
            <a:extLst>
              <a:ext uri="{FF2B5EF4-FFF2-40B4-BE49-F238E27FC236}">
                <a16:creationId xmlns:a16="http://schemas.microsoft.com/office/drawing/2014/main" id="{603C089C-E6F4-4682-AF7B-9BEFF6381253}"/>
              </a:ext>
            </a:extLst>
          </p:cNvPr>
          <p:cNvSpPr txBox="1">
            <a:spLocks noChangeArrowheads="1"/>
          </p:cNvSpPr>
          <p:nvPr/>
        </p:nvSpPr>
        <p:spPr bwMode="auto">
          <a:xfrm>
            <a:off x="6283325" y="2144713"/>
            <a:ext cx="1657350" cy="366712"/>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EA0000"/>
                </a:solidFill>
              </a:rPr>
              <a:t>Count Offense</a:t>
            </a:r>
          </a:p>
        </p:txBody>
      </p:sp>
      <p:sp>
        <p:nvSpPr>
          <p:cNvPr id="118911" name="Oval 127">
            <a:extLst>
              <a:ext uri="{FF2B5EF4-FFF2-40B4-BE49-F238E27FC236}">
                <a16:creationId xmlns:a16="http://schemas.microsoft.com/office/drawing/2014/main" id="{8541AF10-CE99-443C-BAC4-92FAD7067446}"/>
              </a:ext>
            </a:extLst>
          </p:cNvPr>
          <p:cNvSpPr>
            <a:spLocks noChangeArrowheads="1"/>
          </p:cNvSpPr>
          <p:nvPr/>
        </p:nvSpPr>
        <p:spPr bwMode="auto">
          <a:xfrm>
            <a:off x="3227388" y="1306513"/>
            <a:ext cx="749300" cy="749300"/>
          </a:xfrm>
          <a:prstGeom prst="ellipse">
            <a:avLst/>
          </a:prstGeom>
          <a:noFill/>
          <a:ln w="3810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8912" name="Oval 128">
            <a:extLst>
              <a:ext uri="{FF2B5EF4-FFF2-40B4-BE49-F238E27FC236}">
                <a16:creationId xmlns:a16="http://schemas.microsoft.com/office/drawing/2014/main" id="{2CAB5D64-BC5B-4055-8B79-85EC1F7A5BD0}"/>
              </a:ext>
            </a:extLst>
          </p:cNvPr>
          <p:cNvSpPr>
            <a:spLocks noChangeArrowheads="1"/>
          </p:cNvSpPr>
          <p:nvPr/>
        </p:nvSpPr>
        <p:spPr bwMode="auto">
          <a:xfrm>
            <a:off x="2835275" y="3675063"/>
            <a:ext cx="749300" cy="749300"/>
          </a:xfrm>
          <a:prstGeom prst="ellipse">
            <a:avLst/>
          </a:prstGeom>
          <a:noFill/>
          <a:ln w="3810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8913" name="Oval 129">
            <a:extLst>
              <a:ext uri="{FF2B5EF4-FFF2-40B4-BE49-F238E27FC236}">
                <a16:creationId xmlns:a16="http://schemas.microsoft.com/office/drawing/2014/main" id="{A73928E4-7838-4F5A-9C23-33FA46B7BBAA}"/>
              </a:ext>
            </a:extLst>
          </p:cNvPr>
          <p:cNvSpPr>
            <a:spLocks noChangeArrowheads="1"/>
          </p:cNvSpPr>
          <p:nvPr/>
        </p:nvSpPr>
        <p:spPr bwMode="auto">
          <a:xfrm>
            <a:off x="3214688" y="5729288"/>
            <a:ext cx="749300" cy="749300"/>
          </a:xfrm>
          <a:prstGeom prst="ellipse">
            <a:avLst/>
          </a:prstGeom>
          <a:noFill/>
          <a:ln w="38100">
            <a:solidFill>
              <a:srgbClr val="FFFF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8918" name="Rectangle 134">
            <a:extLst>
              <a:ext uri="{FF2B5EF4-FFF2-40B4-BE49-F238E27FC236}">
                <a16:creationId xmlns:a16="http://schemas.microsoft.com/office/drawing/2014/main" id="{31CBF762-2421-40D3-9525-E51493682B82}"/>
              </a:ext>
            </a:extLst>
          </p:cNvPr>
          <p:cNvSpPr>
            <a:spLocks noChangeArrowheads="1"/>
          </p:cNvSpPr>
          <p:nvPr/>
        </p:nvSpPr>
        <p:spPr bwMode="auto">
          <a:xfrm>
            <a:off x="1892300" y="2857500"/>
            <a:ext cx="228600" cy="393700"/>
          </a:xfrm>
          <a:prstGeom prst="rect">
            <a:avLst/>
          </a:prstGeom>
          <a:solidFill>
            <a:srgbClr val="00CC00"/>
          </a:solidFill>
          <a:ln w="9525">
            <a:solidFill>
              <a:srgbClr val="00CC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8920" name="Line 136">
            <a:extLst>
              <a:ext uri="{FF2B5EF4-FFF2-40B4-BE49-F238E27FC236}">
                <a16:creationId xmlns:a16="http://schemas.microsoft.com/office/drawing/2014/main" id="{CE358CA2-A289-4907-90E5-753F262000E1}"/>
              </a:ext>
            </a:extLst>
          </p:cNvPr>
          <p:cNvSpPr>
            <a:spLocks noChangeShapeType="1"/>
          </p:cNvSpPr>
          <p:nvPr/>
        </p:nvSpPr>
        <p:spPr bwMode="auto">
          <a:xfrm flipH="1" flipV="1">
            <a:off x="5537200" y="5956300"/>
            <a:ext cx="393700" cy="127000"/>
          </a:xfrm>
          <a:prstGeom prst="line">
            <a:avLst/>
          </a:prstGeom>
          <a:noFill/>
          <a:ln w="38100">
            <a:solidFill>
              <a:srgbClr val="660066"/>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8922" name="Text Box 138">
            <a:extLst>
              <a:ext uri="{FF2B5EF4-FFF2-40B4-BE49-F238E27FC236}">
                <a16:creationId xmlns:a16="http://schemas.microsoft.com/office/drawing/2014/main" id="{B8327E06-2B78-4F32-BB34-2F55A3097F2F}"/>
              </a:ext>
            </a:extLst>
          </p:cNvPr>
          <p:cNvSpPr txBox="1">
            <a:spLocks noChangeArrowheads="1"/>
          </p:cNvSpPr>
          <p:nvPr/>
        </p:nvSpPr>
        <p:spPr bwMode="auto">
          <a:xfrm>
            <a:off x="5915025" y="5916613"/>
            <a:ext cx="8953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660066"/>
                </a:solidFill>
              </a:rPr>
              <a:t>Chains</a:t>
            </a:r>
          </a:p>
        </p:txBody>
      </p:sp>
      <p:sp>
        <p:nvSpPr>
          <p:cNvPr id="118925" name="Rectangle 141">
            <a:extLst>
              <a:ext uri="{FF2B5EF4-FFF2-40B4-BE49-F238E27FC236}">
                <a16:creationId xmlns:a16="http://schemas.microsoft.com/office/drawing/2014/main" id="{CE371CEF-E347-479A-B4D5-9C8D59A83ADB}"/>
              </a:ext>
            </a:extLst>
          </p:cNvPr>
          <p:cNvSpPr>
            <a:spLocks noChangeArrowheads="1"/>
          </p:cNvSpPr>
          <p:nvPr/>
        </p:nvSpPr>
        <p:spPr bwMode="auto">
          <a:xfrm>
            <a:off x="769938" y="2967038"/>
            <a:ext cx="1627187" cy="390525"/>
          </a:xfrm>
          <a:prstGeom prst="rect">
            <a:avLst/>
          </a:prstGeom>
          <a:solidFill>
            <a:srgbClr val="00CC00"/>
          </a:solidFill>
          <a:ln>
            <a:noFill/>
          </a:ln>
          <a:effectLst/>
          <a:extLs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18917" name="Text Box 133">
            <a:extLst>
              <a:ext uri="{FF2B5EF4-FFF2-40B4-BE49-F238E27FC236}">
                <a16:creationId xmlns:a16="http://schemas.microsoft.com/office/drawing/2014/main" id="{E650F3DE-FA53-4163-AE27-4CD6C8A04CEB}"/>
              </a:ext>
            </a:extLst>
          </p:cNvPr>
          <p:cNvSpPr txBox="1">
            <a:spLocks noChangeArrowheads="1"/>
          </p:cNvSpPr>
          <p:nvPr/>
        </p:nvSpPr>
        <p:spPr bwMode="auto">
          <a:xfrm>
            <a:off x="777875" y="2846388"/>
            <a:ext cx="1708150" cy="366712"/>
          </a:xfrm>
          <a:prstGeom prst="rect">
            <a:avLst/>
          </a:prstGeom>
          <a:solidFill>
            <a:srgbClr val="00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rgbClr val="FFFF00"/>
                </a:solidFill>
              </a:rPr>
              <a:t>Count Defense</a:t>
            </a:r>
          </a:p>
        </p:txBody>
      </p:sp>
      <p:sp>
        <p:nvSpPr>
          <p:cNvPr id="118914" name="Line 130">
            <a:extLst>
              <a:ext uri="{FF2B5EF4-FFF2-40B4-BE49-F238E27FC236}">
                <a16:creationId xmlns:a16="http://schemas.microsoft.com/office/drawing/2014/main" id="{59E9944C-5AA9-4E0D-9DE2-4D637FE42B66}"/>
              </a:ext>
            </a:extLst>
          </p:cNvPr>
          <p:cNvSpPr>
            <a:spLocks noChangeShapeType="1"/>
          </p:cNvSpPr>
          <p:nvPr/>
        </p:nvSpPr>
        <p:spPr bwMode="auto">
          <a:xfrm flipH="1" flipV="1">
            <a:off x="2470150" y="3048000"/>
            <a:ext cx="936625" cy="2768600"/>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8915" name="Line 131">
            <a:extLst>
              <a:ext uri="{FF2B5EF4-FFF2-40B4-BE49-F238E27FC236}">
                <a16:creationId xmlns:a16="http://schemas.microsoft.com/office/drawing/2014/main" id="{88692A6A-8C5D-40D7-9792-2A6DE7BC5747}"/>
              </a:ext>
            </a:extLst>
          </p:cNvPr>
          <p:cNvSpPr>
            <a:spLocks noChangeShapeType="1"/>
          </p:cNvSpPr>
          <p:nvPr/>
        </p:nvSpPr>
        <p:spPr bwMode="auto">
          <a:xfrm flipH="1" flipV="1">
            <a:off x="2471738" y="3059113"/>
            <a:ext cx="550862" cy="676275"/>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8916" name="Line 132">
            <a:extLst>
              <a:ext uri="{FF2B5EF4-FFF2-40B4-BE49-F238E27FC236}">
                <a16:creationId xmlns:a16="http://schemas.microsoft.com/office/drawing/2014/main" id="{586400C2-45EB-4F8B-A981-048BBBC8CF0E}"/>
              </a:ext>
            </a:extLst>
          </p:cNvPr>
          <p:cNvSpPr>
            <a:spLocks noChangeShapeType="1"/>
          </p:cNvSpPr>
          <p:nvPr/>
        </p:nvSpPr>
        <p:spPr bwMode="auto">
          <a:xfrm flipV="1">
            <a:off x="2466975" y="1958975"/>
            <a:ext cx="977900" cy="1109663"/>
          </a:xfrm>
          <a:prstGeom prst="line">
            <a:avLst/>
          </a:prstGeom>
          <a:noFill/>
          <a:ln w="28575">
            <a:solidFill>
              <a:srgbClr val="FFFF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8907" name="Line 123">
            <a:extLst>
              <a:ext uri="{FF2B5EF4-FFF2-40B4-BE49-F238E27FC236}">
                <a16:creationId xmlns:a16="http://schemas.microsoft.com/office/drawing/2014/main" id="{6CBC0322-7ED3-4BD7-ABFB-3941441ACD20}"/>
              </a:ext>
            </a:extLst>
          </p:cNvPr>
          <p:cNvSpPr>
            <a:spLocks noChangeShapeType="1"/>
          </p:cNvSpPr>
          <p:nvPr/>
        </p:nvSpPr>
        <p:spPr bwMode="auto">
          <a:xfrm flipV="1">
            <a:off x="4783138" y="2947988"/>
            <a:ext cx="1760537" cy="43180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18905"/>
                                        </p:tgtEl>
                                        <p:attrNameLst>
                                          <p:attrName>style.visibility</p:attrName>
                                        </p:attrNameLst>
                                      </p:cBhvr>
                                      <p:to>
                                        <p:strVal val="visible"/>
                                      </p:to>
                                    </p:set>
                                    <p:animEffect transition="in" filter="dissolve">
                                      <p:cBhvr>
                                        <p:cTn id="7" dur="1000"/>
                                        <p:tgtEl>
                                          <p:spTgt spid="118905"/>
                                        </p:tgtEl>
                                      </p:cBhvr>
                                    </p:animEffect>
                                  </p:childTnLst>
                                </p:cTn>
                              </p:par>
                              <p:par>
                                <p:cTn id="8" presetID="9" presetClass="entr" presetSubtype="0" fill="hold" nodeType="withEffect">
                                  <p:stCondLst>
                                    <p:cond delay="0"/>
                                  </p:stCondLst>
                                  <p:childTnLst>
                                    <p:set>
                                      <p:cBhvr>
                                        <p:cTn id="9" dur="1" fill="hold">
                                          <p:stCondLst>
                                            <p:cond delay="0"/>
                                          </p:stCondLst>
                                        </p:cTn>
                                        <p:tgtEl>
                                          <p:spTgt spid="118907"/>
                                        </p:tgtEl>
                                        <p:attrNameLst>
                                          <p:attrName>style.visibility</p:attrName>
                                        </p:attrNameLst>
                                      </p:cBhvr>
                                      <p:to>
                                        <p:strVal val="visible"/>
                                      </p:to>
                                    </p:set>
                                    <p:animEffect transition="in" filter="dissolve">
                                      <p:cBhvr>
                                        <p:cTn id="10" dur="500"/>
                                        <p:tgtEl>
                                          <p:spTgt spid="118907"/>
                                        </p:tgtEl>
                                      </p:cBhvr>
                                    </p:animEffect>
                                  </p:childTnLst>
                                </p:cTn>
                              </p:par>
                              <p:par>
                                <p:cTn id="11" presetID="9" presetClass="entr" presetSubtype="0" fill="hold" grpId="0" nodeType="withEffect">
                                  <p:stCondLst>
                                    <p:cond delay="0"/>
                                  </p:stCondLst>
                                  <p:childTnLst>
                                    <p:set>
                                      <p:cBhvr>
                                        <p:cTn id="12" dur="1" fill="hold">
                                          <p:stCondLst>
                                            <p:cond delay="0"/>
                                          </p:stCondLst>
                                        </p:cTn>
                                        <p:tgtEl>
                                          <p:spTgt spid="118904"/>
                                        </p:tgtEl>
                                        <p:attrNameLst>
                                          <p:attrName>style.visibility</p:attrName>
                                        </p:attrNameLst>
                                      </p:cBhvr>
                                      <p:to>
                                        <p:strVal val="visible"/>
                                      </p:to>
                                    </p:set>
                                    <p:animEffect transition="in" filter="dissolve">
                                      <p:cBhvr>
                                        <p:cTn id="13" dur="500"/>
                                        <p:tgtEl>
                                          <p:spTgt spid="118904"/>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118910"/>
                                        </p:tgtEl>
                                        <p:attrNameLst>
                                          <p:attrName>style.visibility</p:attrName>
                                        </p:attrNameLst>
                                      </p:cBhvr>
                                      <p:to>
                                        <p:strVal val="visible"/>
                                      </p:to>
                                    </p:set>
                                    <p:animEffect transition="in" filter="dissolve">
                                      <p:cBhvr>
                                        <p:cTn id="16" dur="500"/>
                                        <p:tgtEl>
                                          <p:spTgt spid="118910"/>
                                        </p:tgtEl>
                                      </p:cBhvr>
                                    </p:animEffect>
                                  </p:childTnLst>
                                </p:cTn>
                              </p:par>
                            </p:childTnLst>
                          </p:cTn>
                        </p:par>
                        <p:par>
                          <p:cTn id="17" fill="hold" nodeType="afterGroup">
                            <p:stCondLst>
                              <p:cond delay="1000"/>
                            </p:stCondLst>
                            <p:childTnLst>
                              <p:par>
                                <p:cTn id="18" presetID="9" presetClass="entr" presetSubtype="0" fill="hold" grpId="0" nodeType="afterEffect">
                                  <p:stCondLst>
                                    <p:cond delay="0"/>
                                  </p:stCondLst>
                                  <p:childTnLst>
                                    <p:set>
                                      <p:cBhvr>
                                        <p:cTn id="19" dur="1" fill="hold">
                                          <p:stCondLst>
                                            <p:cond delay="0"/>
                                          </p:stCondLst>
                                        </p:cTn>
                                        <p:tgtEl>
                                          <p:spTgt spid="118911"/>
                                        </p:tgtEl>
                                        <p:attrNameLst>
                                          <p:attrName>style.visibility</p:attrName>
                                        </p:attrNameLst>
                                      </p:cBhvr>
                                      <p:to>
                                        <p:strVal val="visible"/>
                                      </p:to>
                                    </p:set>
                                    <p:animEffect transition="in" filter="dissolve">
                                      <p:cBhvr>
                                        <p:cTn id="20" dur="2000"/>
                                        <p:tgtEl>
                                          <p:spTgt spid="118911"/>
                                        </p:tgtEl>
                                      </p:cBhvr>
                                    </p:animEffect>
                                  </p:childTnLst>
                                </p:cTn>
                              </p:par>
                              <p:par>
                                <p:cTn id="21" presetID="9" presetClass="entr" presetSubtype="0" fill="hold" nodeType="withEffect">
                                  <p:stCondLst>
                                    <p:cond delay="0"/>
                                  </p:stCondLst>
                                  <p:childTnLst>
                                    <p:set>
                                      <p:cBhvr>
                                        <p:cTn id="22" dur="1" fill="hold">
                                          <p:stCondLst>
                                            <p:cond delay="0"/>
                                          </p:stCondLst>
                                        </p:cTn>
                                        <p:tgtEl>
                                          <p:spTgt spid="118916"/>
                                        </p:tgtEl>
                                        <p:attrNameLst>
                                          <p:attrName>style.visibility</p:attrName>
                                        </p:attrNameLst>
                                      </p:cBhvr>
                                      <p:to>
                                        <p:strVal val="visible"/>
                                      </p:to>
                                    </p:set>
                                    <p:animEffect transition="in" filter="dissolve">
                                      <p:cBhvr>
                                        <p:cTn id="23" dur="2000"/>
                                        <p:tgtEl>
                                          <p:spTgt spid="118916"/>
                                        </p:tgtEl>
                                      </p:cBhvr>
                                    </p:animEffect>
                                  </p:childTnLst>
                                </p:cTn>
                              </p:par>
                              <p:par>
                                <p:cTn id="24" presetID="9" presetClass="entr" presetSubtype="0" fill="hold" nodeType="withEffect">
                                  <p:stCondLst>
                                    <p:cond delay="0"/>
                                  </p:stCondLst>
                                  <p:childTnLst>
                                    <p:set>
                                      <p:cBhvr>
                                        <p:cTn id="25" dur="1" fill="hold">
                                          <p:stCondLst>
                                            <p:cond delay="0"/>
                                          </p:stCondLst>
                                        </p:cTn>
                                        <p:tgtEl>
                                          <p:spTgt spid="118915"/>
                                        </p:tgtEl>
                                        <p:attrNameLst>
                                          <p:attrName>style.visibility</p:attrName>
                                        </p:attrNameLst>
                                      </p:cBhvr>
                                      <p:to>
                                        <p:strVal val="visible"/>
                                      </p:to>
                                    </p:set>
                                    <p:animEffect transition="in" filter="dissolve">
                                      <p:cBhvr>
                                        <p:cTn id="26" dur="2000"/>
                                        <p:tgtEl>
                                          <p:spTgt spid="118915"/>
                                        </p:tgtEl>
                                      </p:cBhvr>
                                    </p:animEffect>
                                  </p:childTnLst>
                                </p:cTn>
                              </p:par>
                              <p:par>
                                <p:cTn id="27" presetID="9" presetClass="entr" presetSubtype="0" fill="hold" nodeType="withEffect">
                                  <p:stCondLst>
                                    <p:cond delay="0"/>
                                  </p:stCondLst>
                                  <p:childTnLst>
                                    <p:set>
                                      <p:cBhvr>
                                        <p:cTn id="28" dur="1" fill="hold">
                                          <p:stCondLst>
                                            <p:cond delay="0"/>
                                          </p:stCondLst>
                                        </p:cTn>
                                        <p:tgtEl>
                                          <p:spTgt spid="118914"/>
                                        </p:tgtEl>
                                        <p:attrNameLst>
                                          <p:attrName>style.visibility</p:attrName>
                                        </p:attrNameLst>
                                      </p:cBhvr>
                                      <p:to>
                                        <p:strVal val="visible"/>
                                      </p:to>
                                    </p:set>
                                    <p:animEffect transition="in" filter="dissolve">
                                      <p:cBhvr>
                                        <p:cTn id="29" dur="2000"/>
                                        <p:tgtEl>
                                          <p:spTgt spid="118914"/>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118913"/>
                                        </p:tgtEl>
                                        <p:attrNameLst>
                                          <p:attrName>style.visibility</p:attrName>
                                        </p:attrNameLst>
                                      </p:cBhvr>
                                      <p:to>
                                        <p:strVal val="visible"/>
                                      </p:to>
                                    </p:set>
                                    <p:animEffect transition="in" filter="dissolve">
                                      <p:cBhvr>
                                        <p:cTn id="32" dur="2000"/>
                                        <p:tgtEl>
                                          <p:spTgt spid="118913"/>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118912"/>
                                        </p:tgtEl>
                                        <p:attrNameLst>
                                          <p:attrName>style.visibility</p:attrName>
                                        </p:attrNameLst>
                                      </p:cBhvr>
                                      <p:to>
                                        <p:strVal val="visible"/>
                                      </p:to>
                                    </p:set>
                                    <p:animEffect transition="in" filter="dissolve">
                                      <p:cBhvr>
                                        <p:cTn id="35" dur="2000"/>
                                        <p:tgtEl>
                                          <p:spTgt spid="118912"/>
                                        </p:tgtEl>
                                      </p:cBhvr>
                                    </p:animEffect>
                                  </p:childTnLst>
                                </p:cTn>
                              </p:par>
                              <p:par>
                                <p:cTn id="36" presetID="9" presetClass="entr" presetSubtype="0" fill="hold" grpId="0" nodeType="withEffect">
                                  <p:stCondLst>
                                    <p:cond delay="0"/>
                                  </p:stCondLst>
                                  <p:childTnLst>
                                    <p:set>
                                      <p:cBhvr>
                                        <p:cTn id="37" dur="1" fill="hold">
                                          <p:stCondLst>
                                            <p:cond delay="0"/>
                                          </p:stCondLst>
                                        </p:cTn>
                                        <p:tgtEl>
                                          <p:spTgt spid="118918"/>
                                        </p:tgtEl>
                                        <p:attrNameLst>
                                          <p:attrName>style.visibility</p:attrName>
                                        </p:attrNameLst>
                                      </p:cBhvr>
                                      <p:to>
                                        <p:strVal val="visible"/>
                                      </p:to>
                                    </p:set>
                                    <p:animEffect transition="in" filter="dissolve">
                                      <p:cBhvr>
                                        <p:cTn id="38" dur="2000"/>
                                        <p:tgtEl>
                                          <p:spTgt spid="118918"/>
                                        </p:tgtEl>
                                      </p:cBhvr>
                                    </p:animEffect>
                                  </p:childTnLst>
                                </p:cTn>
                              </p:par>
                              <p:par>
                                <p:cTn id="39" presetID="9" presetClass="entr" presetSubtype="0" fill="hold" grpId="0" nodeType="withEffect">
                                  <p:stCondLst>
                                    <p:cond delay="0"/>
                                  </p:stCondLst>
                                  <p:childTnLst>
                                    <p:set>
                                      <p:cBhvr>
                                        <p:cTn id="40" dur="1" fill="hold">
                                          <p:stCondLst>
                                            <p:cond delay="0"/>
                                          </p:stCondLst>
                                        </p:cTn>
                                        <p:tgtEl>
                                          <p:spTgt spid="118917"/>
                                        </p:tgtEl>
                                        <p:attrNameLst>
                                          <p:attrName>style.visibility</p:attrName>
                                        </p:attrNameLst>
                                      </p:cBhvr>
                                      <p:to>
                                        <p:strVal val="visible"/>
                                      </p:to>
                                    </p:set>
                                    <p:animEffect transition="in" filter="dissolve">
                                      <p:cBhvr>
                                        <p:cTn id="41" dur="2000"/>
                                        <p:tgtEl>
                                          <p:spTgt spid="118917"/>
                                        </p:tgtEl>
                                      </p:cBhvr>
                                    </p:animEffect>
                                  </p:childTnLst>
                                </p:cTn>
                              </p:par>
                              <p:par>
                                <p:cTn id="42" presetID="9" presetClass="entr" presetSubtype="0" fill="hold" grpId="0" nodeType="withEffect">
                                  <p:stCondLst>
                                    <p:cond delay="0"/>
                                  </p:stCondLst>
                                  <p:childTnLst>
                                    <p:set>
                                      <p:cBhvr>
                                        <p:cTn id="43" dur="1" fill="hold">
                                          <p:stCondLst>
                                            <p:cond delay="0"/>
                                          </p:stCondLst>
                                        </p:cTn>
                                        <p:tgtEl>
                                          <p:spTgt spid="118925"/>
                                        </p:tgtEl>
                                        <p:attrNameLst>
                                          <p:attrName>style.visibility</p:attrName>
                                        </p:attrNameLst>
                                      </p:cBhvr>
                                      <p:to>
                                        <p:strVal val="visible"/>
                                      </p:to>
                                    </p:set>
                                    <p:animEffect transition="in" filter="dissolve">
                                      <p:cBhvr>
                                        <p:cTn id="44" dur="2000"/>
                                        <p:tgtEl>
                                          <p:spTgt spid="118925"/>
                                        </p:tgtEl>
                                      </p:cBhvr>
                                    </p:animEffect>
                                  </p:childTnLst>
                                </p:cTn>
                              </p:par>
                            </p:childTnLst>
                          </p:cTn>
                        </p:par>
                        <p:par>
                          <p:cTn id="45" fill="hold" nodeType="afterGroup">
                            <p:stCondLst>
                              <p:cond delay="3000"/>
                            </p:stCondLst>
                            <p:childTnLst>
                              <p:par>
                                <p:cTn id="46" presetID="9" presetClass="entr" presetSubtype="0" fill="hold" nodeType="afterEffect">
                                  <p:stCondLst>
                                    <p:cond delay="0"/>
                                  </p:stCondLst>
                                  <p:childTnLst>
                                    <p:set>
                                      <p:cBhvr>
                                        <p:cTn id="47" dur="1" fill="hold">
                                          <p:stCondLst>
                                            <p:cond delay="0"/>
                                          </p:stCondLst>
                                        </p:cTn>
                                        <p:tgtEl>
                                          <p:spTgt spid="118920"/>
                                        </p:tgtEl>
                                        <p:attrNameLst>
                                          <p:attrName>style.visibility</p:attrName>
                                        </p:attrNameLst>
                                      </p:cBhvr>
                                      <p:to>
                                        <p:strVal val="visible"/>
                                      </p:to>
                                    </p:set>
                                    <p:animEffect transition="in" filter="dissolve">
                                      <p:cBhvr>
                                        <p:cTn id="48" dur="1000"/>
                                        <p:tgtEl>
                                          <p:spTgt spid="118920"/>
                                        </p:tgtEl>
                                      </p:cBhvr>
                                    </p:animEffect>
                                  </p:childTnLst>
                                </p:cTn>
                              </p:par>
                              <p:par>
                                <p:cTn id="49" presetID="9" presetClass="entr" presetSubtype="0" fill="hold" grpId="0" nodeType="withEffect">
                                  <p:stCondLst>
                                    <p:cond delay="0"/>
                                  </p:stCondLst>
                                  <p:childTnLst>
                                    <p:set>
                                      <p:cBhvr>
                                        <p:cTn id="50" dur="1" fill="hold">
                                          <p:stCondLst>
                                            <p:cond delay="0"/>
                                          </p:stCondLst>
                                        </p:cTn>
                                        <p:tgtEl>
                                          <p:spTgt spid="118922"/>
                                        </p:tgtEl>
                                        <p:attrNameLst>
                                          <p:attrName>style.visibility</p:attrName>
                                        </p:attrNameLst>
                                      </p:cBhvr>
                                      <p:to>
                                        <p:strVal val="visible"/>
                                      </p:to>
                                    </p:set>
                                    <p:animEffect transition="in" filter="dissolve">
                                      <p:cBhvr>
                                        <p:cTn id="51" dur="1000"/>
                                        <p:tgtEl>
                                          <p:spTgt spid="118922"/>
                                        </p:tgtEl>
                                      </p:cBhvr>
                                    </p:animEffect>
                                  </p:childTnLst>
                                </p:cTn>
                              </p:par>
                              <p:par>
                                <p:cTn id="52" presetID="9" presetClass="exit" presetSubtype="0" fill="hold" grpId="1" nodeType="withEffect">
                                  <p:stCondLst>
                                    <p:cond delay="0"/>
                                  </p:stCondLst>
                                  <p:childTnLst>
                                    <p:animEffect transition="out" filter="dissolve">
                                      <p:cBhvr>
                                        <p:cTn id="53" dur="500"/>
                                        <p:tgtEl>
                                          <p:spTgt spid="118904"/>
                                        </p:tgtEl>
                                      </p:cBhvr>
                                    </p:animEffect>
                                    <p:set>
                                      <p:cBhvr>
                                        <p:cTn id="54" dur="1" fill="hold">
                                          <p:stCondLst>
                                            <p:cond delay="499"/>
                                          </p:stCondLst>
                                        </p:cTn>
                                        <p:tgtEl>
                                          <p:spTgt spid="118904"/>
                                        </p:tgtEl>
                                        <p:attrNameLst>
                                          <p:attrName>style.visibility</p:attrName>
                                        </p:attrNameLst>
                                      </p:cBhvr>
                                      <p:to>
                                        <p:strVal val="hidden"/>
                                      </p:to>
                                    </p:set>
                                  </p:childTnLst>
                                </p:cTn>
                              </p:par>
                              <p:par>
                                <p:cTn id="55" presetID="9" presetClass="exit" presetSubtype="0" fill="hold" nodeType="withEffect">
                                  <p:stCondLst>
                                    <p:cond delay="0"/>
                                  </p:stCondLst>
                                  <p:childTnLst>
                                    <p:animEffect transition="out" filter="dissolve">
                                      <p:cBhvr>
                                        <p:cTn id="56" dur="500"/>
                                        <p:tgtEl>
                                          <p:spTgt spid="118907"/>
                                        </p:tgtEl>
                                      </p:cBhvr>
                                    </p:animEffect>
                                    <p:set>
                                      <p:cBhvr>
                                        <p:cTn id="57" dur="1" fill="hold">
                                          <p:stCondLst>
                                            <p:cond delay="499"/>
                                          </p:stCondLst>
                                        </p:cTn>
                                        <p:tgtEl>
                                          <p:spTgt spid="118907"/>
                                        </p:tgtEl>
                                        <p:attrNameLst>
                                          <p:attrName>style.visibility</p:attrName>
                                        </p:attrNameLst>
                                      </p:cBhvr>
                                      <p:to>
                                        <p:strVal val="hidden"/>
                                      </p:to>
                                    </p:set>
                                  </p:childTnLst>
                                </p:cTn>
                              </p:par>
                              <p:par>
                                <p:cTn id="58" presetID="9" presetClass="exit" presetSubtype="0" fill="hold" grpId="1" nodeType="withEffect">
                                  <p:stCondLst>
                                    <p:cond delay="0"/>
                                  </p:stCondLst>
                                  <p:childTnLst>
                                    <p:animEffect transition="out" filter="dissolve">
                                      <p:cBhvr>
                                        <p:cTn id="59" dur="500"/>
                                        <p:tgtEl>
                                          <p:spTgt spid="118905"/>
                                        </p:tgtEl>
                                      </p:cBhvr>
                                    </p:animEffect>
                                    <p:set>
                                      <p:cBhvr>
                                        <p:cTn id="60" dur="1" fill="hold">
                                          <p:stCondLst>
                                            <p:cond delay="499"/>
                                          </p:stCondLst>
                                        </p:cTn>
                                        <p:tgtEl>
                                          <p:spTgt spid="118905"/>
                                        </p:tgtEl>
                                        <p:attrNameLst>
                                          <p:attrName>style.visibility</p:attrName>
                                        </p:attrNameLst>
                                      </p:cBhvr>
                                      <p:to>
                                        <p:strVal val="hidden"/>
                                      </p:to>
                                    </p:set>
                                  </p:childTnLst>
                                </p:cTn>
                              </p:par>
                              <p:par>
                                <p:cTn id="61" presetID="9" presetClass="exit" presetSubtype="0" fill="hold" grpId="1" nodeType="withEffect">
                                  <p:stCondLst>
                                    <p:cond delay="0"/>
                                  </p:stCondLst>
                                  <p:childTnLst>
                                    <p:animEffect transition="out" filter="dissolve">
                                      <p:cBhvr>
                                        <p:cTn id="62" dur="500"/>
                                        <p:tgtEl>
                                          <p:spTgt spid="118910"/>
                                        </p:tgtEl>
                                      </p:cBhvr>
                                    </p:animEffect>
                                    <p:set>
                                      <p:cBhvr>
                                        <p:cTn id="63" dur="1" fill="hold">
                                          <p:stCondLst>
                                            <p:cond delay="499"/>
                                          </p:stCondLst>
                                        </p:cTn>
                                        <p:tgtEl>
                                          <p:spTgt spid="118910"/>
                                        </p:tgtEl>
                                        <p:attrNameLst>
                                          <p:attrName>style.visibility</p:attrName>
                                        </p:attrNameLst>
                                      </p:cBhvr>
                                      <p:to>
                                        <p:strVal val="hidden"/>
                                      </p:to>
                                    </p:set>
                                  </p:childTnLst>
                                </p:cTn>
                              </p:par>
                              <p:par>
                                <p:cTn id="64" presetID="9" presetClass="exit" presetSubtype="0" fill="hold" grpId="1" nodeType="withEffect">
                                  <p:stCondLst>
                                    <p:cond delay="0"/>
                                  </p:stCondLst>
                                  <p:childTnLst>
                                    <p:animEffect transition="out" filter="dissolve">
                                      <p:cBhvr>
                                        <p:cTn id="65" dur="500"/>
                                        <p:tgtEl>
                                          <p:spTgt spid="118911"/>
                                        </p:tgtEl>
                                      </p:cBhvr>
                                    </p:animEffect>
                                    <p:set>
                                      <p:cBhvr>
                                        <p:cTn id="66" dur="1" fill="hold">
                                          <p:stCondLst>
                                            <p:cond delay="499"/>
                                          </p:stCondLst>
                                        </p:cTn>
                                        <p:tgtEl>
                                          <p:spTgt spid="118911"/>
                                        </p:tgtEl>
                                        <p:attrNameLst>
                                          <p:attrName>style.visibility</p:attrName>
                                        </p:attrNameLst>
                                      </p:cBhvr>
                                      <p:to>
                                        <p:strVal val="hidden"/>
                                      </p:to>
                                    </p:set>
                                  </p:childTnLst>
                                </p:cTn>
                              </p:par>
                              <p:par>
                                <p:cTn id="67" presetID="9" presetClass="exit" presetSubtype="0" fill="hold" nodeType="withEffect">
                                  <p:stCondLst>
                                    <p:cond delay="0"/>
                                  </p:stCondLst>
                                  <p:childTnLst>
                                    <p:animEffect transition="out" filter="dissolve">
                                      <p:cBhvr>
                                        <p:cTn id="68" dur="500"/>
                                        <p:tgtEl>
                                          <p:spTgt spid="118916"/>
                                        </p:tgtEl>
                                      </p:cBhvr>
                                    </p:animEffect>
                                    <p:set>
                                      <p:cBhvr>
                                        <p:cTn id="69" dur="1" fill="hold">
                                          <p:stCondLst>
                                            <p:cond delay="499"/>
                                          </p:stCondLst>
                                        </p:cTn>
                                        <p:tgtEl>
                                          <p:spTgt spid="118916"/>
                                        </p:tgtEl>
                                        <p:attrNameLst>
                                          <p:attrName>style.visibility</p:attrName>
                                        </p:attrNameLst>
                                      </p:cBhvr>
                                      <p:to>
                                        <p:strVal val="hidden"/>
                                      </p:to>
                                    </p:set>
                                  </p:childTnLst>
                                </p:cTn>
                              </p:par>
                              <p:par>
                                <p:cTn id="70" presetID="9" presetClass="exit" presetSubtype="0" fill="hold" nodeType="withEffect">
                                  <p:stCondLst>
                                    <p:cond delay="0"/>
                                  </p:stCondLst>
                                  <p:childTnLst>
                                    <p:animEffect transition="out" filter="dissolve">
                                      <p:cBhvr>
                                        <p:cTn id="71" dur="500"/>
                                        <p:tgtEl>
                                          <p:spTgt spid="118915"/>
                                        </p:tgtEl>
                                      </p:cBhvr>
                                    </p:animEffect>
                                    <p:set>
                                      <p:cBhvr>
                                        <p:cTn id="72" dur="1" fill="hold">
                                          <p:stCondLst>
                                            <p:cond delay="499"/>
                                          </p:stCondLst>
                                        </p:cTn>
                                        <p:tgtEl>
                                          <p:spTgt spid="118915"/>
                                        </p:tgtEl>
                                        <p:attrNameLst>
                                          <p:attrName>style.visibility</p:attrName>
                                        </p:attrNameLst>
                                      </p:cBhvr>
                                      <p:to>
                                        <p:strVal val="hidden"/>
                                      </p:to>
                                    </p:set>
                                  </p:childTnLst>
                                </p:cTn>
                              </p:par>
                              <p:par>
                                <p:cTn id="73" presetID="9" presetClass="exit" presetSubtype="0" fill="hold" nodeType="withEffect">
                                  <p:stCondLst>
                                    <p:cond delay="0"/>
                                  </p:stCondLst>
                                  <p:childTnLst>
                                    <p:animEffect transition="out" filter="dissolve">
                                      <p:cBhvr>
                                        <p:cTn id="74" dur="500"/>
                                        <p:tgtEl>
                                          <p:spTgt spid="118914"/>
                                        </p:tgtEl>
                                      </p:cBhvr>
                                    </p:animEffect>
                                    <p:set>
                                      <p:cBhvr>
                                        <p:cTn id="75" dur="1" fill="hold">
                                          <p:stCondLst>
                                            <p:cond delay="499"/>
                                          </p:stCondLst>
                                        </p:cTn>
                                        <p:tgtEl>
                                          <p:spTgt spid="118914"/>
                                        </p:tgtEl>
                                        <p:attrNameLst>
                                          <p:attrName>style.visibility</p:attrName>
                                        </p:attrNameLst>
                                      </p:cBhvr>
                                      <p:to>
                                        <p:strVal val="hidden"/>
                                      </p:to>
                                    </p:set>
                                  </p:childTnLst>
                                </p:cTn>
                              </p:par>
                              <p:par>
                                <p:cTn id="76" presetID="9" presetClass="exit" presetSubtype="0" fill="hold" grpId="1" nodeType="withEffect">
                                  <p:stCondLst>
                                    <p:cond delay="0"/>
                                  </p:stCondLst>
                                  <p:childTnLst>
                                    <p:animEffect transition="out" filter="dissolve">
                                      <p:cBhvr>
                                        <p:cTn id="77" dur="500"/>
                                        <p:tgtEl>
                                          <p:spTgt spid="118912"/>
                                        </p:tgtEl>
                                      </p:cBhvr>
                                    </p:animEffect>
                                    <p:set>
                                      <p:cBhvr>
                                        <p:cTn id="78" dur="1" fill="hold">
                                          <p:stCondLst>
                                            <p:cond delay="499"/>
                                          </p:stCondLst>
                                        </p:cTn>
                                        <p:tgtEl>
                                          <p:spTgt spid="118912"/>
                                        </p:tgtEl>
                                        <p:attrNameLst>
                                          <p:attrName>style.visibility</p:attrName>
                                        </p:attrNameLst>
                                      </p:cBhvr>
                                      <p:to>
                                        <p:strVal val="hidden"/>
                                      </p:to>
                                    </p:set>
                                  </p:childTnLst>
                                </p:cTn>
                              </p:par>
                              <p:par>
                                <p:cTn id="79" presetID="9" presetClass="exit" presetSubtype="0" fill="hold" grpId="1" nodeType="withEffect">
                                  <p:stCondLst>
                                    <p:cond delay="0"/>
                                  </p:stCondLst>
                                  <p:childTnLst>
                                    <p:animEffect transition="out" filter="dissolve">
                                      <p:cBhvr>
                                        <p:cTn id="80" dur="500"/>
                                        <p:tgtEl>
                                          <p:spTgt spid="118913"/>
                                        </p:tgtEl>
                                      </p:cBhvr>
                                    </p:animEffect>
                                    <p:set>
                                      <p:cBhvr>
                                        <p:cTn id="81" dur="1" fill="hold">
                                          <p:stCondLst>
                                            <p:cond delay="499"/>
                                          </p:stCondLst>
                                        </p:cTn>
                                        <p:tgtEl>
                                          <p:spTgt spid="118913"/>
                                        </p:tgtEl>
                                        <p:attrNameLst>
                                          <p:attrName>style.visibility</p:attrName>
                                        </p:attrNameLst>
                                      </p:cBhvr>
                                      <p:to>
                                        <p:strVal val="hidden"/>
                                      </p:to>
                                    </p:set>
                                  </p:childTnLst>
                                </p:cTn>
                              </p:par>
                              <p:par>
                                <p:cTn id="82" presetID="9" presetClass="exit" presetSubtype="0" fill="hold" grpId="1" nodeType="withEffect">
                                  <p:stCondLst>
                                    <p:cond delay="0"/>
                                  </p:stCondLst>
                                  <p:childTnLst>
                                    <p:animEffect transition="out" filter="dissolve">
                                      <p:cBhvr>
                                        <p:cTn id="83" dur="500"/>
                                        <p:tgtEl>
                                          <p:spTgt spid="118917"/>
                                        </p:tgtEl>
                                      </p:cBhvr>
                                    </p:animEffect>
                                    <p:set>
                                      <p:cBhvr>
                                        <p:cTn id="84" dur="1" fill="hold">
                                          <p:stCondLst>
                                            <p:cond delay="499"/>
                                          </p:stCondLst>
                                        </p:cTn>
                                        <p:tgtEl>
                                          <p:spTgt spid="118917"/>
                                        </p:tgtEl>
                                        <p:attrNameLst>
                                          <p:attrName>style.visibility</p:attrName>
                                        </p:attrNameLst>
                                      </p:cBhvr>
                                      <p:to>
                                        <p:strVal val="hidden"/>
                                      </p:to>
                                    </p:set>
                                  </p:childTnLst>
                                </p:cTn>
                              </p:par>
                              <p:par>
                                <p:cTn id="85" presetID="9" presetClass="exit" presetSubtype="0" fill="hold" grpId="1" nodeType="withEffect">
                                  <p:stCondLst>
                                    <p:cond delay="0"/>
                                  </p:stCondLst>
                                  <p:childTnLst>
                                    <p:animEffect transition="out" filter="dissolve">
                                      <p:cBhvr>
                                        <p:cTn id="86" dur="1000"/>
                                        <p:tgtEl>
                                          <p:spTgt spid="118922"/>
                                        </p:tgtEl>
                                      </p:cBhvr>
                                    </p:animEffect>
                                    <p:set>
                                      <p:cBhvr>
                                        <p:cTn id="87" dur="1" fill="hold">
                                          <p:stCondLst>
                                            <p:cond delay="999"/>
                                          </p:stCondLst>
                                        </p:cTn>
                                        <p:tgtEl>
                                          <p:spTgt spid="118922"/>
                                        </p:tgtEl>
                                        <p:attrNameLst>
                                          <p:attrName>style.visibility</p:attrName>
                                        </p:attrNameLst>
                                      </p:cBhvr>
                                      <p:to>
                                        <p:strVal val="hidden"/>
                                      </p:to>
                                    </p:set>
                                  </p:childTnLst>
                                </p:cTn>
                              </p:par>
                              <p:par>
                                <p:cTn id="88" presetID="9" presetClass="exit" presetSubtype="0" fill="hold" nodeType="withEffect">
                                  <p:stCondLst>
                                    <p:cond delay="0"/>
                                  </p:stCondLst>
                                  <p:childTnLst>
                                    <p:animEffect transition="out" filter="dissolve">
                                      <p:cBhvr>
                                        <p:cTn id="89" dur="1000"/>
                                        <p:tgtEl>
                                          <p:spTgt spid="118920"/>
                                        </p:tgtEl>
                                      </p:cBhvr>
                                    </p:animEffect>
                                    <p:set>
                                      <p:cBhvr>
                                        <p:cTn id="90" dur="1" fill="hold">
                                          <p:stCondLst>
                                            <p:cond delay="999"/>
                                          </p:stCondLst>
                                        </p:cTn>
                                        <p:tgtEl>
                                          <p:spTgt spid="118920"/>
                                        </p:tgtEl>
                                        <p:attrNameLst>
                                          <p:attrName>style.visibility</p:attrName>
                                        </p:attrNameLst>
                                      </p:cBhvr>
                                      <p:to>
                                        <p:strVal val="hidden"/>
                                      </p:to>
                                    </p:set>
                                  </p:childTnLst>
                                </p:cTn>
                              </p:par>
                              <p:par>
                                <p:cTn id="91" presetID="9" presetClass="exit" presetSubtype="0" fill="hold" grpId="1" nodeType="withEffect">
                                  <p:stCondLst>
                                    <p:cond delay="0"/>
                                  </p:stCondLst>
                                  <p:childTnLst>
                                    <p:animEffect transition="out" filter="dissolve">
                                      <p:cBhvr>
                                        <p:cTn id="92" dur="500"/>
                                        <p:tgtEl>
                                          <p:spTgt spid="118918"/>
                                        </p:tgtEl>
                                      </p:cBhvr>
                                    </p:animEffect>
                                    <p:set>
                                      <p:cBhvr>
                                        <p:cTn id="93" dur="1" fill="hold">
                                          <p:stCondLst>
                                            <p:cond delay="499"/>
                                          </p:stCondLst>
                                        </p:cTn>
                                        <p:tgtEl>
                                          <p:spTgt spid="118918"/>
                                        </p:tgtEl>
                                        <p:attrNameLst>
                                          <p:attrName>style.visibility</p:attrName>
                                        </p:attrNameLst>
                                      </p:cBhvr>
                                      <p:to>
                                        <p:strVal val="hidden"/>
                                      </p:to>
                                    </p:set>
                                  </p:childTnLst>
                                </p:cTn>
                              </p:par>
                              <p:par>
                                <p:cTn id="94" presetID="9" presetClass="exit" presetSubtype="0" fill="hold" grpId="1" nodeType="withEffect">
                                  <p:stCondLst>
                                    <p:cond delay="0"/>
                                  </p:stCondLst>
                                  <p:childTnLst>
                                    <p:animEffect transition="out" filter="dissolve">
                                      <p:cBhvr>
                                        <p:cTn id="95" dur="500"/>
                                        <p:tgtEl>
                                          <p:spTgt spid="118925"/>
                                        </p:tgtEl>
                                      </p:cBhvr>
                                    </p:animEffect>
                                    <p:set>
                                      <p:cBhvr>
                                        <p:cTn id="96" dur="1" fill="hold">
                                          <p:stCondLst>
                                            <p:cond delay="499"/>
                                          </p:stCondLst>
                                        </p:cTn>
                                        <p:tgtEl>
                                          <p:spTgt spid="1189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904" grpId="0" animBg="1"/>
      <p:bldP spid="118904" grpId="1" animBg="1"/>
      <p:bldP spid="118905" grpId="0" animBg="1"/>
      <p:bldP spid="118905" grpId="1" animBg="1"/>
      <p:bldP spid="118910" grpId="0" animBg="1"/>
      <p:bldP spid="118910" grpId="1" animBg="1"/>
      <p:bldP spid="118911" grpId="0" animBg="1"/>
      <p:bldP spid="118911" grpId="1" animBg="1"/>
      <p:bldP spid="118912" grpId="0" animBg="1"/>
      <p:bldP spid="118912" grpId="1" animBg="1"/>
      <p:bldP spid="118913" grpId="0" animBg="1"/>
      <p:bldP spid="118913" grpId="1" animBg="1"/>
      <p:bldP spid="118918" grpId="0" animBg="1"/>
      <p:bldP spid="118918" grpId="1" animBg="1"/>
      <p:bldP spid="118922" grpId="0"/>
      <p:bldP spid="118922" grpId="1"/>
      <p:bldP spid="118925" grpId="0" animBg="1"/>
      <p:bldP spid="118925" grpId="1" animBg="1"/>
      <p:bldP spid="118917" grpId="0" animBg="1"/>
      <p:bldP spid="118917"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68171D59-1FF7-48C7-A3BB-4A93B905066C}"/>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459" name="Line 3">
            <a:extLst>
              <a:ext uri="{FF2B5EF4-FFF2-40B4-BE49-F238E27FC236}">
                <a16:creationId xmlns:a16="http://schemas.microsoft.com/office/drawing/2014/main" id="{E71851EF-0760-406A-82EB-D4E8C41B42E3}"/>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836" name="Text Box 4">
            <a:extLst>
              <a:ext uri="{FF2B5EF4-FFF2-40B4-BE49-F238E27FC236}">
                <a16:creationId xmlns:a16="http://schemas.microsoft.com/office/drawing/2014/main" id="{BA463ADC-70BB-4780-AF97-5C988C3400B4}"/>
              </a:ext>
            </a:extLst>
          </p:cNvPr>
          <p:cNvSpPr txBox="1">
            <a:spLocks noChangeArrowheads="1"/>
          </p:cNvSpPr>
          <p:nvPr/>
        </p:nvSpPr>
        <p:spPr bwMode="auto">
          <a:xfrm>
            <a:off x="652463" y="1060450"/>
            <a:ext cx="1030287"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Pro Set</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19461" name="Rectangle 5">
            <a:extLst>
              <a:ext uri="{FF2B5EF4-FFF2-40B4-BE49-F238E27FC236}">
                <a16:creationId xmlns:a16="http://schemas.microsoft.com/office/drawing/2014/main" id="{FF117D4D-28F5-42B7-9D73-6942EA8BDABE}"/>
              </a:ext>
            </a:extLst>
          </p:cNvPr>
          <p:cNvSpPr>
            <a:spLocks noChangeArrowheads="1"/>
          </p:cNvSpPr>
          <p:nvPr/>
        </p:nvSpPr>
        <p:spPr bwMode="auto">
          <a:xfrm>
            <a:off x="758825" y="1933575"/>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19462" name="Line 6">
            <a:extLst>
              <a:ext uri="{FF2B5EF4-FFF2-40B4-BE49-F238E27FC236}">
                <a16:creationId xmlns:a16="http://schemas.microsoft.com/office/drawing/2014/main" id="{405A683E-9F73-4F5A-B2C5-CD9227E7D826}"/>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3" name="Line 7">
            <a:extLst>
              <a:ext uri="{FF2B5EF4-FFF2-40B4-BE49-F238E27FC236}">
                <a16:creationId xmlns:a16="http://schemas.microsoft.com/office/drawing/2014/main" id="{EC10F204-F12D-47E9-8725-39BB99D7F3D2}"/>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4" name="Line 8">
            <a:extLst>
              <a:ext uri="{FF2B5EF4-FFF2-40B4-BE49-F238E27FC236}">
                <a16:creationId xmlns:a16="http://schemas.microsoft.com/office/drawing/2014/main" id="{3A0761DC-B478-4F0C-8189-A99B042691A8}"/>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5" name="Line 9">
            <a:extLst>
              <a:ext uri="{FF2B5EF4-FFF2-40B4-BE49-F238E27FC236}">
                <a16:creationId xmlns:a16="http://schemas.microsoft.com/office/drawing/2014/main" id="{4C95B643-219C-4549-9D7A-8E5469728242}"/>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6" name="Rectangle 10">
            <a:extLst>
              <a:ext uri="{FF2B5EF4-FFF2-40B4-BE49-F238E27FC236}">
                <a16:creationId xmlns:a16="http://schemas.microsoft.com/office/drawing/2014/main" id="{E31743AB-2ECC-48CD-96B7-B7C5EAACABC2}"/>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467" name="Rectangle 11">
            <a:extLst>
              <a:ext uri="{FF2B5EF4-FFF2-40B4-BE49-F238E27FC236}">
                <a16:creationId xmlns:a16="http://schemas.microsoft.com/office/drawing/2014/main" id="{84F4E6C2-A72F-42EB-BC0C-63D0B095C7D6}"/>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468" name="Rectangle 12">
            <a:extLst>
              <a:ext uri="{FF2B5EF4-FFF2-40B4-BE49-F238E27FC236}">
                <a16:creationId xmlns:a16="http://schemas.microsoft.com/office/drawing/2014/main" id="{52542E12-89F0-4778-9102-F728CFDB2EBE}"/>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469" name="Rectangle 13">
            <a:extLst>
              <a:ext uri="{FF2B5EF4-FFF2-40B4-BE49-F238E27FC236}">
                <a16:creationId xmlns:a16="http://schemas.microsoft.com/office/drawing/2014/main" id="{F695F4A8-959F-40F9-B713-913A3DDB83CC}"/>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470" name="Line 14">
            <a:extLst>
              <a:ext uri="{FF2B5EF4-FFF2-40B4-BE49-F238E27FC236}">
                <a16:creationId xmlns:a16="http://schemas.microsoft.com/office/drawing/2014/main" id="{7F56B7F5-9DEB-46FC-8632-3F52C8096F22}"/>
              </a:ext>
            </a:extLst>
          </p:cNvPr>
          <p:cNvSpPr>
            <a:spLocks noChangeShapeType="1"/>
          </p:cNvSpPr>
          <p:nvPr/>
        </p:nvSpPr>
        <p:spPr bwMode="auto">
          <a:xfrm>
            <a:off x="5292725" y="19589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1" name="Line 15">
            <a:extLst>
              <a:ext uri="{FF2B5EF4-FFF2-40B4-BE49-F238E27FC236}">
                <a16:creationId xmlns:a16="http://schemas.microsoft.com/office/drawing/2014/main" id="{DE351277-B200-47B5-BA4C-18A7550FC8D4}"/>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72" name="Line 16">
            <a:extLst>
              <a:ext uri="{FF2B5EF4-FFF2-40B4-BE49-F238E27FC236}">
                <a16:creationId xmlns:a16="http://schemas.microsoft.com/office/drawing/2014/main" id="{01B56BD4-D2C7-49DF-9D27-A1E90E360851}"/>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849" name="Text Box 17">
            <a:extLst>
              <a:ext uri="{FF2B5EF4-FFF2-40B4-BE49-F238E27FC236}">
                <a16:creationId xmlns:a16="http://schemas.microsoft.com/office/drawing/2014/main" id="{32344DA3-155D-47A9-AA8D-5825382A2624}"/>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20850" name="Text Box 18">
            <a:extLst>
              <a:ext uri="{FF2B5EF4-FFF2-40B4-BE49-F238E27FC236}">
                <a16:creationId xmlns:a16="http://schemas.microsoft.com/office/drawing/2014/main" id="{92909191-B393-4038-AC5F-92CF4C40442D}"/>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20851" name="Text Box 19">
            <a:extLst>
              <a:ext uri="{FF2B5EF4-FFF2-40B4-BE49-F238E27FC236}">
                <a16:creationId xmlns:a16="http://schemas.microsoft.com/office/drawing/2014/main" id="{5E26BBF9-4AD8-4044-BF1A-96D6AC435EA6}"/>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20852" name="Text Box 20">
            <a:extLst>
              <a:ext uri="{FF2B5EF4-FFF2-40B4-BE49-F238E27FC236}">
                <a16:creationId xmlns:a16="http://schemas.microsoft.com/office/drawing/2014/main" id="{E6EA738D-EBAF-4561-82F7-C4E806A1A085}"/>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20853" name="Text Box 21">
            <a:extLst>
              <a:ext uri="{FF2B5EF4-FFF2-40B4-BE49-F238E27FC236}">
                <a16:creationId xmlns:a16="http://schemas.microsoft.com/office/drawing/2014/main" id="{35195292-C972-4D8D-A225-2D9036324C6A}"/>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20854" name="Text Box 22">
            <a:extLst>
              <a:ext uri="{FF2B5EF4-FFF2-40B4-BE49-F238E27FC236}">
                <a16:creationId xmlns:a16="http://schemas.microsoft.com/office/drawing/2014/main" id="{4136D732-76C0-4834-82B8-5C53E2C3453A}"/>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20855" name="Text Box 23">
            <a:extLst>
              <a:ext uri="{FF2B5EF4-FFF2-40B4-BE49-F238E27FC236}">
                <a16:creationId xmlns:a16="http://schemas.microsoft.com/office/drawing/2014/main" id="{228656BA-490B-4EAE-947D-C15D9DC03929}"/>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9480" name="Line 24">
            <a:extLst>
              <a:ext uri="{FF2B5EF4-FFF2-40B4-BE49-F238E27FC236}">
                <a16:creationId xmlns:a16="http://schemas.microsoft.com/office/drawing/2014/main" id="{F821049F-615E-4EAA-A7CA-F9D9E31AAE77}"/>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81" name="Rectangle 25">
            <a:extLst>
              <a:ext uri="{FF2B5EF4-FFF2-40B4-BE49-F238E27FC236}">
                <a16:creationId xmlns:a16="http://schemas.microsoft.com/office/drawing/2014/main" id="{9CA5C0DE-5DBB-496A-9D52-0DD262E90EDE}"/>
              </a:ext>
            </a:extLst>
          </p:cNvPr>
          <p:cNvSpPr>
            <a:spLocks noChangeArrowheads="1"/>
          </p:cNvSpPr>
          <p:nvPr/>
        </p:nvSpPr>
        <p:spPr bwMode="auto">
          <a:xfrm>
            <a:off x="4064000" y="5829300"/>
            <a:ext cx="39116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solidFill>
                <a:srgbClr val="990099"/>
              </a:solidFill>
            </a:endParaRPr>
          </a:p>
        </p:txBody>
      </p:sp>
      <p:sp>
        <p:nvSpPr>
          <p:cNvPr id="19482" name="Line 26">
            <a:extLst>
              <a:ext uri="{FF2B5EF4-FFF2-40B4-BE49-F238E27FC236}">
                <a16:creationId xmlns:a16="http://schemas.microsoft.com/office/drawing/2014/main" id="{7E8BBFEB-FCF2-423D-ACA8-AAF20222FAFD}"/>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83" name="Line 27">
            <a:extLst>
              <a:ext uri="{FF2B5EF4-FFF2-40B4-BE49-F238E27FC236}">
                <a16:creationId xmlns:a16="http://schemas.microsoft.com/office/drawing/2014/main" id="{AABA5268-5DF9-4A1E-85B1-6A907669A428}"/>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84" name="Line 28">
            <a:extLst>
              <a:ext uri="{FF2B5EF4-FFF2-40B4-BE49-F238E27FC236}">
                <a16:creationId xmlns:a16="http://schemas.microsoft.com/office/drawing/2014/main" id="{BC0E3396-95C8-48DF-874B-30059370543C}"/>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85" name="Line 29">
            <a:extLst>
              <a:ext uri="{FF2B5EF4-FFF2-40B4-BE49-F238E27FC236}">
                <a16:creationId xmlns:a16="http://schemas.microsoft.com/office/drawing/2014/main" id="{D5266EAA-2093-4438-A2C4-02C5158B580B}"/>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86" name="Line 30">
            <a:extLst>
              <a:ext uri="{FF2B5EF4-FFF2-40B4-BE49-F238E27FC236}">
                <a16:creationId xmlns:a16="http://schemas.microsoft.com/office/drawing/2014/main" id="{06F0C50F-F20D-4696-9081-09B70CF3B37E}"/>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87" name="Line 31">
            <a:extLst>
              <a:ext uri="{FF2B5EF4-FFF2-40B4-BE49-F238E27FC236}">
                <a16:creationId xmlns:a16="http://schemas.microsoft.com/office/drawing/2014/main" id="{146461BF-79CF-4FDD-A06F-2ECF17DD81F8}"/>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88" name="Line 32">
            <a:extLst>
              <a:ext uri="{FF2B5EF4-FFF2-40B4-BE49-F238E27FC236}">
                <a16:creationId xmlns:a16="http://schemas.microsoft.com/office/drawing/2014/main" id="{F3A84BE0-8AEF-4713-AB4B-C21A770F49F7}"/>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89" name="Line 33">
            <a:extLst>
              <a:ext uri="{FF2B5EF4-FFF2-40B4-BE49-F238E27FC236}">
                <a16:creationId xmlns:a16="http://schemas.microsoft.com/office/drawing/2014/main" id="{A0095C05-E95E-4D7F-B0BC-92E7B05B0926}"/>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90" name="Line 34">
            <a:extLst>
              <a:ext uri="{FF2B5EF4-FFF2-40B4-BE49-F238E27FC236}">
                <a16:creationId xmlns:a16="http://schemas.microsoft.com/office/drawing/2014/main" id="{4A5CF725-E5B2-436C-9D27-CCD20DABBB37}"/>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91" name="Line 35">
            <a:extLst>
              <a:ext uri="{FF2B5EF4-FFF2-40B4-BE49-F238E27FC236}">
                <a16:creationId xmlns:a16="http://schemas.microsoft.com/office/drawing/2014/main" id="{495B946B-981F-44BF-B952-BEFF304D27A7}"/>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92" name="Line 36">
            <a:extLst>
              <a:ext uri="{FF2B5EF4-FFF2-40B4-BE49-F238E27FC236}">
                <a16:creationId xmlns:a16="http://schemas.microsoft.com/office/drawing/2014/main" id="{DC1A095C-E796-40D1-8D2B-6D463EDCCB47}"/>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93" name="Line 37">
            <a:extLst>
              <a:ext uri="{FF2B5EF4-FFF2-40B4-BE49-F238E27FC236}">
                <a16:creationId xmlns:a16="http://schemas.microsoft.com/office/drawing/2014/main" id="{B1148BD3-ECBA-457B-A0F9-E4D1C65BCEAC}"/>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870" name="Text Box 38">
            <a:extLst>
              <a:ext uri="{FF2B5EF4-FFF2-40B4-BE49-F238E27FC236}">
                <a16:creationId xmlns:a16="http://schemas.microsoft.com/office/drawing/2014/main" id="{1145E7BC-F93A-49C0-960F-B15D95480579}"/>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0871" name="Text Box 39">
            <a:extLst>
              <a:ext uri="{FF2B5EF4-FFF2-40B4-BE49-F238E27FC236}">
                <a16:creationId xmlns:a16="http://schemas.microsoft.com/office/drawing/2014/main" id="{780350BA-69BC-4693-B56C-42E95E584BDC}"/>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0872" name="Text Box 40">
            <a:extLst>
              <a:ext uri="{FF2B5EF4-FFF2-40B4-BE49-F238E27FC236}">
                <a16:creationId xmlns:a16="http://schemas.microsoft.com/office/drawing/2014/main" id="{AD74FD8C-2625-4257-88B9-184350CFF8F5}"/>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0873" name="Text Box 41">
            <a:extLst>
              <a:ext uri="{FF2B5EF4-FFF2-40B4-BE49-F238E27FC236}">
                <a16:creationId xmlns:a16="http://schemas.microsoft.com/office/drawing/2014/main" id="{7378A9C5-238C-4E03-BBBD-0D8083543117}"/>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0874" name="Text Box 42">
            <a:extLst>
              <a:ext uri="{FF2B5EF4-FFF2-40B4-BE49-F238E27FC236}">
                <a16:creationId xmlns:a16="http://schemas.microsoft.com/office/drawing/2014/main" id="{4A06C0DA-2204-45DC-81EE-5297EE16D111}"/>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19499" name="Group 43">
            <a:extLst>
              <a:ext uri="{FF2B5EF4-FFF2-40B4-BE49-F238E27FC236}">
                <a16:creationId xmlns:a16="http://schemas.microsoft.com/office/drawing/2014/main" id="{7504BA8A-911E-4479-89D4-F188AB718C87}"/>
              </a:ext>
            </a:extLst>
          </p:cNvPr>
          <p:cNvGrpSpPr>
            <a:grpSpLocks/>
          </p:cNvGrpSpPr>
          <p:nvPr/>
        </p:nvGrpSpPr>
        <p:grpSpPr bwMode="auto">
          <a:xfrm>
            <a:off x="5210175" y="5988050"/>
            <a:ext cx="204788" cy="730250"/>
            <a:chOff x="3204" y="3720"/>
            <a:chExt cx="113" cy="420"/>
          </a:xfrm>
        </p:grpSpPr>
        <p:grpSp>
          <p:nvGrpSpPr>
            <p:cNvPr id="19576" name="Group 44">
              <a:extLst>
                <a:ext uri="{FF2B5EF4-FFF2-40B4-BE49-F238E27FC236}">
                  <a16:creationId xmlns:a16="http://schemas.microsoft.com/office/drawing/2014/main" id="{D2D794D9-467B-4FAC-86E1-2150ECC615AA}"/>
                </a:ext>
              </a:extLst>
            </p:cNvPr>
            <p:cNvGrpSpPr>
              <a:grpSpLocks/>
            </p:cNvGrpSpPr>
            <p:nvPr/>
          </p:nvGrpSpPr>
          <p:grpSpPr bwMode="auto">
            <a:xfrm>
              <a:off x="3204" y="3720"/>
              <a:ext cx="113" cy="420"/>
              <a:chOff x="3204" y="3708"/>
              <a:chExt cx="113" cy="420"/>
            </a:xfrm>
          </p:grpSpPr>
          <p:sp>
            <p:nvSpPr>
              <p:cNvPr id="19581" name="AutoShape 45">
                <a:extLst>
                  <a:ext uri="{FF2B5EF4-FFF2-40B4-BE49-F238E27FC236}">
                    <a16:creationId xmlns:a16="http://schemas.microsoft.com/office/drawing/2014/main" id="{18408B55-C6F6-49E9-B7AB-34F1BA99A0CA}"/>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582" name="Oval 46">
                <a:extLst>
                  <a:ext uri="{FF2B5EF4-FFF2-40B4-BE49-F238E27FC236}">
                    <a16:creationId xmlns:a16="http://schemas.microsoft.com/office/drawing/2014/main" id="{1C0A976E-AB10-4448-B7F4-2942E323AFAB}"/>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9577" name="Line 47">
              <a:extLst>
                <a:ext uri="{FF2B5EF4-FFF2-40B4-BE49-F238E27FC236}">
                  <a16:creationId xmlns:a16="http://schemas.microsoft.com/office/drawing/2014/main" id="{360933C0-4BFD-40FE-9F20-FF07389C9C46}"/>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578" name="Line 48">
              <a:extLst>
                <a:ext uri="{FF2B5EF4-FFF2-40B4-BE49-F238E27FC236}">
                  <a16:creationId xmlns:a16="http://schemas.microsoft.com/office/drawing/2014/main" id="{71262AB6-B980-4E7B-B227-D4D1B44C0D8B}"/>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579" name="Line 49">
              <a:extLst>
                <a:ext uri="{FF2B5EF4-FFF2-40B4-BE49-F238E27FC236}">
                  <a16:creationId xmlns:a16="http://schemas.microsoft.com/office/drawing/2014/main" id="{4CA7542A-35C6-49FF-9EB9-90E94F84A8B1}"/>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580" name="Oval 50">
              <a:extLst>
                <a:ext uri="{FF2B5EF4-FFF2-40B4-BE49-F238E27FC236}">
                  <a16:creationId xmlns:a16="http://schemas.microsoft.com/office/drawing/2014/main" id="{553D871C-9CAA-490A-913D-F5D32B165DD0}"/>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19500" name="Group 51">
            <a:extLst>
              <a:ext uri="{FF2B5EF4-FFF2-40B4-BE49-F238E27FC236}">
                <a16:creationId xmlns:a16="http://schemas.microsoft.com/office/drawing/2014/main" id="{75771F65-1814-47A5-B7E5-ADC92A935653}"/>
              </a:ext>
            </a:extLst>
          </p:cNvPr>
          <p:cNvGrpSpPr>
            <a:grpSpLocks/>
          </p:cNvGrpSpPr>
          <p:nvPr/>
        </p:nvGrpSpPr>
        <p:grpSpPr bwMode="auto">
          <a:xfrm>
            <a:off x="5168900" y="5930900"/>
            <a:ext cx="268288" cy="571500"/>
            <a:chOff x="3248" y="3589"/>
            <a:chExt cx="169" cy="360"/>
          </a:xfrm>
        </p:grpSpPr>
        <p:sp>
          <p:nvSpPr>
            <p:cNvPr id="19573" name="Rectangle 52">
              <a:extLst>
                <a:ext uri="{FF2B5EF4-FFF2-40B4-BE49-F238E27FC236}">
                  <a16:creationId xmlns:a16="http://schemas.microsoft.com/office/drawing/2014/main" id="{CFAD9A3F-6606-47A9-AFD1-CBE9B86312E8}"/>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574" name="Text Box 53">
              <a:extLst>
                <a:ext uri="{FF2B5EF4-FFF2-40B4-BE49-F238E27FC236}">
                  <a16:creationId xmlns:a16="http://schemas.microsoft.com/office/drawing/2014/main" id="{1B9FFC94-A3F3-481F-8BA8-1BB6167BAC6D}"/>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19575" name="Line 54">
              <a:extLst>
                <a:ext uri="{FF2B5EF4-FFF2-40B4-BE49-F238E27FC236}">
                  <a16:creationId xmlns:a16="http://schemas.microsoft.com/office/drawing/2014/main" id="{6565F3D2-B18A-4545-93B3-7CFD3332CBDD}"/>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9501" name="Group 55">
            <a:extLst>
              <a:ext uri="{FF2B5EF4-FFF2-40B4-BE49-F238E27FC236}">
                <a16:creationId xmlns:a16="http://schemas.microsoft.com/office/drawing/2014/main" id="{37FC780B-70E4-42BA-B19E-822CBB48B720}"/>
              </a:ext>
            </a:extLst>
          </p:cNvPr>
          <p:cNvGrpSpPr>
            <a:grpSpLocks/>
          </p:cNvGrpSpPr>
          <p:nvPr/>
        </p:nvGrpSpPr>
        <p:grpSpPr bwMode="auto">
          <a:xfrm>
            <a:off x="4357688" y="5980113"/>
            <a:ext cx="192087" cy="730250"/>
            <a:chOff x="3204" y="3720"/>
            <a:chExt cx="113" cy="420"/>
          </a:xfrm>
        </p:grpSpPr>
        <p:grpSp>
          <p:nvGrpSpPr>
            <p:cNvPr id="19566" name="Group 56">
              <a:extLst>
                <a:ext uri="{FF2B5EF4-FFF2-40B4-BE49-F238E27FC236}">
                  <a16:creationId xmlns:a16="http://schemas.microsoft.com/office/drawing/2014/main" id="{7B0F6F80-64E5-46EA-B984-3B5A78047470}"/>
                </a:ext>
              </a:extLst>
            </p:cNvPr>
            <p:cNvGrpSpPr>
              <a:grpSpLocks/>
            </p:cNvGrpSpPr>
            <p:nvPr/>
          </p:nvGrpSpPr>
          <p:grpSpPr bwMode="auto">
            <a:xfrm>
              <a:off x="3204" y="3720"/>
              <a:ext cx="113" cy="420"/>
              <a:chOff x="3204" y="3708"/>
              <a:chExt cx="113" cy="420"/>
            </a:xfrm>
          </p:grpSpPr>
          <p:sp>
            <p:nvSpPr>
              <p:cNvPr id="19571" name="AutoShape 57">
                <a:extLst>
                  <a:ext uri="{FF2B5EF4-FFF2-40B4-BE49-F238E27FC236}">
                    <a16:creationId xmlns:a16="http://schemas.microsoft.com/office/drawing/2014/main" id="{91777FEE-0933-43B5-84E5-AF057CD279CA}"/>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572" name="Oval 58">
                <a:extLst>
                  <a:ext uri="{FF2B5EF4-FFF2-40B4-BE49-F238E27FC236}">
                    <a16:creationId xmlns:a16="http://schemas.microsoft.com/office/drawing/2014/main" id="{36997C01-AF67-4DDA-B1B2-6BFB92EE0135}"/>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9567" name="Line 59">
              <a:extLst>
                <a:ext uri="{FF2B5EF4-FFF2-40B4-BE49-F238E27FC236}">
                  <a16:creationId xmlns:a16="http://schemas.microsoft.com/office/drawing/2014/main" id="{CA958849-7DAF-48C6-892C-4B20F416CFCA}"/>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568" name="Line 60">
              <a:extLst>
                <a:ext uri="{FF2B5EF4-FFF2-40B4-BE49-F238E27FC236}">
                  <a16:creationId xmlns:a16="http://schemas.microsoft.com/office/drawing/2014/main" id="{5D8E1372-61FA-4C43-AA3D-7E53FD8686B1}"/>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569" name="Line 61">
              <a:extLst>
                <a:ext uri="{FF2B5EF4-FFF2-40B4-BE49-F238E27FC236}">
                  <a16:creationId xmlns:a16="http://schemas.microsoft.com/office/drawing/2014/main" id="{E0D099C3-37F7-429D-83A7-4F7433BF2C67}"/>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570" name="Oval 62">
              <a:extLst>
                <a:ext uri="{FF2B5EF4-FFF2-40B4-BE49-F238E27FC236}">
                  <a16:creationId xmlns:a16="http://schemas.microsoft.com/office/drawing/2014/main" id="{706725A6-BC38-4DB6-8F5E-B81663DF83C3}"/>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19502" name="Rectangle 63">
            <a:extLst>
              <a:ext uri="{FF2B5EF4-FFF2-40B4-BE49-F238E27FC236}">
                <a16:creationId xmlns:a16="http://schemas.microsoft.com/office/drawing/2014/main" id="{806C3C30-AA7C-45CB-B15F-1E1AEB73CD99}"/>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20896" name="Text Box 64">
            <a:extLst>
              <a:ext uri="{FF2B5EF4-FFF2-40B4-BE49-F238E27FC236}">
                <a16:creationId xmlns:a16="http://schemas.microsoft.com/office/drawing/2014/main" id="{C46DB014-E743-4D8E-990A-9991EB295C1B}"/>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a:solidFill>
                  <a:schemeClr val="bg1"/>
                </a:solidFill>
                <a:effectLst>
                  <a:outerShdw blurRad="38100" dist="38100" dir="2700000" algn="tl">
                    <a:srgbClr val="000000"/>
                  </a:outerShdw>
                </a:effectLst>
                <a:latin typeface="Arial" charset="0"/>
              </a:rPr>
              <a:t>Score Board</a:t>
            </a:r>
          </a:p>
        </p:txBody>
      </p:sp>
      <p:sp>
        <p:nvSpPr>
          <p:cNvPr id="120897" name="Text Box 65">
            <a:extLst>
              <a:ext uri="{FF2B5EF4-FFF2-40B4-BE49-F238E27FC236}">
                <a16:creationId xmlns:a16="http://schemas.microsoft.com/office/drawing/2014/main" id="{0F9BE8AC-3D62-4ED3-B981-A5265B4EBE64}"/>
              </a:ext>
            </a:extLst>
          </p:cNvPr>
          <p:cNvSpPr txBox="1">
            <a:spLocks noChangeArrowheads="1"/>
          </p:cNvSpPr>
          <p:nvPr/>
        </p:nvSpPr>
        <p:spPr bwMode="auto">
          <a:xfrm>
            <a:off x="2256632" y="137625"/>
            <a:ext cx="562768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defRPr/>
            </a:pPr>
            <a:r>
              <a:rPr lang="en-US" sz="4000" dirty="0">
                <a:solidFill>
                  <a:srgbClr val="FFCC00"/>
                </a:solidFill>
                <a:effectLst>
                  <a:outerShdw blurRad="38100" dist="38100" dir="2700000" algn="tl">
                    <a:srgbClr val="000000"/>
                  </a:outerShdw>
                </a:effectLst>
                <a:latin typeface="Arial" charset="0"/>
              </a:rPr>
              <a:t>Initial Keys – 7 Man</a:t>
            </a:r>
          </a:p>
        </p:txBody>
      </p:sp>
      <p:grpSp>
        <p:nvGrpSpPr>
          <p:cNvPr id="19505" name="Group 66">
            <a:extLst>
              <a:ext uri="{FF2B5EF4-FFF2-40B4-BE49-F238E27FC236}">
                <a16:creationId xmlns:a16="http://schemas.microsoft.com/office/drawing/2014/main" id="{E7A33CD4-E5F7-408F-A03E-7F7DE5FADCD4}"/>
              </a:ext>
            </a:extLst>
          </p:cNvPr>
          <p:cNvGrpSpPr>
            <a:grpSpLocks/>
          </p:cNvGrpSpPr>
          <p:nvPr/>
        </p:nvGrpSpPr>
        <p:grpSpPr bwMode="auto">
          <a:xfrm>
            <a:off x="3338513" y="1457325"/>
            <a:ext cx="612775" cy="457200"/>
            <a:chOff x="2359" y="3560"/>
            <a:chExt cx="386" cy="288"/>
          </a:xfrm>
        </p:grpSpPr>
        <p:sp>
          <p:nvSpPr>
            <p:cNvPr id="19564" name="Rectangle 67">
              <a:extLst>
                <a:ext uri="{FF2B5EF4-FFF2-40B4-BE49-F238E27FC236}">
                  <a16:creationId xmlns:a16="http://schemas.microsoft.com/office/drawing/2014/main" id="{68DCBE57-0A53-4E69-930B-B1AF21860B1B}"/>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565" name="Text Box 68">
              <a:extLst>
                <a:ext uri="{FF2B5EF4-FFF2-40B4-BE49-F238E27FC236}">
                  <a16:creationId xmlns:a16="http://schemas.microsoft.com/office/drawing/2014/main" id="{E8A08E5B-CBD4-4519-AF0F-DC0A103CFA9F}"/>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FJ</a:t>
              </a:r>
            </a:p>
          </p:txBody>
        </p:sp>
      </p:grpSp>
      <p:grpSp>
        <p:nvGrpSpPr>
          <p:cNvPr id="19506" name="Group 69">
            <a:extLst>
              <a:ext uri="{FF2B5EF4-FFF2-40B4-BE49-F238E27FC236}">
                <a16:creationId xmlns:a16="http://schemas.microsoft.com/office/drawing/2014/main" id="{519DD4F5-D789-4881-B462-02323ABC15E6}"/>
              </a:ext>
            </a:extLst>
          </p:cNvPr>
          <p:cNvGrpSpPr>
            <a:grpSpLocks/>
          </p:cNvGrpSpPr>
          <p:nvPr/>
        </p:nvGrpSpPr>
        <p:grpSpPr bwMode="auto">
          <a:xfrm>
            <a:off x="4248150" y="3381375"/>
            <a:ext cx="442913" cy="471488"/>
            <a:chOff x="3796" y="2871"/>
            <a:chExt cx="279" cy="297"/>
          </a:xfrm>
        </p:grpSpPr>
        <p:sp>
          <p:nvSpPr>
            <p:cNvPr id="19562" name="Rectangle 70">
              <a:extLst>
                <a:ext uri="{FF2B5EF4-FFF2-40B4-BE49-F238E27FC236}">
                  <a16:creationId xmlns:a16="http://schemas.microsoft.com/office/drawing/2014/main" id="{E9D7A05E-0823-475D-856D-56E73D4E2F13}"/>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563" name="Text Box 71">
              <a:extLst>
                <a:ext uri="{FF2B5EF4-FFF2-40B4-BE49-F238E27FC236}">
                  <a16:creationId xmlns:a16="http://schemas.microsoft.com/office/drawing/2014/main" id="{CECE3A9A-A886-4BE9-B596-B27F031CF1C2}"/>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19507" name="Group 72">
            <a:extLst>
              <a:ext uri="{FF2B5EF4-FFF2-40B4-BE49-F238E27FC236}">
                <a16:creationId xmlns:a16="http://schemas.microsoft.com/office/drawing/2014/main" id="{801279EE-9C9C-45D3-927C-81D3CFA2FFA0}"/>
              </a:ext>
            </a:extLst>
          </p:cNvPr>
          <p:cNvGrpSpPr>
            <a:grpSpLocks/>
          </p:cNvGrpSpPr>
          <p:nvPr/>
        </p:nvGrpSpPr>
        <p:grpSpPr bwMode="auto">
          <a:xfrm>
            <a:off x="3313113" y="5857875"/>
            <a:ext cx="612775" cy="457200"/>
            <a:chOff x="2359" y="3560"/>
            <a:chExt cx="386" cy="288"/>
          </a:xfrm>
        </p:grpSpPr>
        <p:sp>
          <p:nvSpPr>
            <p:cNvPr id="19560" name="Rectangle 73">
              <a:extLst>
                <a:ext uri="{FF2B5EF4-FFF2-40B4-BE49-F238E27FC236}">
                  <a16:creationId xmlns:a16="http://schemas.microsoft.com/office/drawing/2014/main" id="{3CF5F05D-AA94-44F0-8452-9D8133687F5F}"/>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561" name="Text Box 74">
              <a:extLst>
                <a:ext uri="{FF2B5EF4-FFF2-40B4-BE49-F238E27FC236}">
                  <a16:creationId xmlns:a16="http://schemas.microsoft.com/office/drawing/2014/main" id="{7A2A4971-F6C5-4942-8D51-6296660042FD}"/>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SJ</a:t>
              </a:r>
            </a:p>
          </p:txBody>
        </p:sp>
      </p:grpSp>
      <p:grpSp>
        <p:nvGrpSpPr>
          <p:cNvPr id="19508" name="Group 78">
            <a:extLst>
              <a:ext uri="{FF2B5EF4-FFF2-40B4-BE49-F238E27FC236}">
                <a16:creationId xmlns:a16="http://schemas.microsoft.com/office/drawing/2014/main" id="{88180729-31B5-4FB5-A3DD-DB2A6199D530}"/>
              </a:ext>
            </a:extLst>
          </p:cNvPr>
          <p:cNvGrpSpPr>
            <a:grpSpLocks/>
          </p:cNvGrpSpPr>
          <p:nvPr/>
        </p:nvGrpSpPr>
        <p:grpSpPr bwMode="auto">
          <a:xfrm>
            <a:off x="5002213" y="5857875"/>
            <a:ext cx="612775" cy="457200"/>
            <a:chOff x="2359" y="3560"/>
            <a:chExt cx="386" cy="288"/>
          </a:xfrm>
        </p:grpSpPr>
        <p:sp>
          <p:nvSpPr>
            <p:cNvPr id="19558" name="Rectangle 79">
              <a:extLst>
                <a:ext uri="{FF2B5EF4-FFF2-40B4-BE49-F238E27FC236}">
                  <a16:creationId xmlns:a16="http://schemas.microsoft.com/office/drawing/2014/main" id="{CE67EE2D-FDC0-4ACC-B5FD-EB0D36BF395A}"/>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559" name="Text Box 80">
              <a:extLst>
                <a:ext uri="{FF2B5EF4-FFF2-40B4-BE49-F238E27FC236}">
                  <a16:creationId xmlns:a16="http://schemas.microsoft.com/office/drawing/2014/main" id="{C325D2E0-5666-4498-A26F-E99232AFAD1A}"/>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19509" name="Group 81">
            <a:extLst>
              <a:ext uri="{FF2B5EF4-FFF2-40B4-BE49-F238E27FC236}">
                <a16:creationId xmlns:a16="http://schemas.microsoft.com/office/drawing/2014/main" id="{FC3F86E8-3903-4D65-97ED-789A14F280D4}"/>
              </a:ext>
            </a:extLst>
          </p:cNvPr>
          <p:cNvGrpSpPr>
            <a:grpSpLocks/>
          </p:cNvGrpSpPr>
          <p:nvPr/>
        </p:nvGrpSpPr>
        <p:grpSpPr bwMode="auto">
          <a:xfrm>
            <a:off x="5035550" y="1416050"/>
            <a:ext cx="695325" cy="471488"/>
            <a:chOff x="598" y="1763"/>
            <a:chExt cx="438" cy="297"/>
          </a:xfrm>
        </p:grpSpPr>
        <p:sp>
          <p:nvSpPr>
            <p:cNvPr id="19556" name="Rectangle 82">
              <a:extLst>
                <a:ext uri="{FF2B5EF4-FFF2-40B4-BE49-F238E27FC236}">
                  <a16:creationId xmlns:a16="http://schemas.microsoft.com/office/drawing/2014/main" id="{6E3EB690-A2AF-4567-A869-62CBEF9E3FA7}"/>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557" name="Text Box 83">
              <a:extLst>
                <a:ext uri="{FF2B5EF4-FFF2-40B4-BE49-F238E27FC236}">
                  <a16:creationId xmlns:a16="http://schemas.microsoft.com/office/drawing/2014/main" id="{1EEB4B6D-0674-475D-BFD3-43A6E6403BE0}"/>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19510" name="Group 84">
            <a:extLst>
              <a:ext uri="{FF2B5EF4-FFF2-40B4-BE49-F238E27FC236}">
                <a16:creationId xmlns:a16="http://schemas.microsoft.com/office/drawing/2014/main" id="{39E55F22-7B2E-439D-95DE-670B7B49F8DA}"/>
              </a:ext>
            </a:extLst>
          </p:cNvPr>
          <p:cNvGrpSpPr>
            <a:grpSpLocks/>
          </p:cNvGrpSpPr>
          <p:nvPr/>
        </p:nvGrpSpPr>
        <p:grpSpPr bwMode="auto">
          <a:xfrm>
            <a:off x="2865438" y="4095750"/>
            <a:ext cx="600075" cy="496888"/>
            <a:chOff x="589" y="2670"/>
            <a:chExt cx="378" cy="297"/>
          </a:xfrm>
        </p:grpSpPr>
        <p:sp>
          <p:nvSpPr>
            <p:cNvPr id="19554" name="Rectangle 85">
              <a:extLst>
                <a:ext uri="{FF2B5EF4-FFF2-40B4-BE49-F238E27FC236}">
                  <a16:creationId xmlns:a16="http://schemas.microsoft.com/office/drawing/2014/main" id="{E6CB2732-83DB-4B89-9E28-7BF698638281}"/>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555" name="Text Box 86">
              <a:extLst>
                <a:ext uri="{FF2B5EF4-FFF2-40B4-BE49-F238E27FC236}">
                  <a16:creationId xmlns:a16="http://schemas.microsoft.com/office/drawing/2014/main" id="{C56637F1-3FCF-4E67-850A-6E2BF41C8412}"/>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19511" name="Rectangle 87">
            <a:extLst>
              <a:ext uri="{FF2B5EF4-FFF2-40B4-BE49-F238E27FC236}">
                <a16:creationId xmlns:a16="http://schemas.microsoft.com/office/drawing/2014/main" id="{14302487-4F43-492E-9F6C-FF0D73FAA7F1}"/>
              </a:ext>
            </a:extLst>
          </p:cNvPr>
          <p:cNvSpPr>
            <a:spLocks noChangeAspect="1" noChangeArrowheads="1"/>
          </p:cNvSpPr>
          <p:nvPr/>
        </p:nvSpPr>
        <p:spPr bwMode="auto">
          <a:xfrm>
            <a:off x="5346700" y="37592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512" name="Oval 88">
            <a:extLst>
              <a:ext uri="{FF2B5EF4-FFF2-40B4-BE49-F238E27FC236}">
                <a16:creationId xmlns:a16="http://schemas.microsoft.com/office/drawing/2014/main" id="{4526CDF9-1E25-40DA-B86F-9DF621DDAFE3}"/>
              </a:ext>
            </a:extLst>
          </p:cNvPr>
          <p:cNvSpPr>
            <a:spLocks noChangeAspect="1" noChangeArrowheads="1"/>
          </p:cNvSpPr>
          <p:nvPr/>
        </p:nvSpPr>
        <p:spPr bwMode="auto">
          <a:xfrm>
            <a:off x="5346700" y="34925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513" name="Oval 89">
            <a:extLst>
              <a:ext uri="{FF2B5EF4-FFF2-40B4-BE49-F238E27FC236}">
                <a16:creationId xmlns:a16="http://schemas.microsoft.com/office/drawing/2014/main" id="{E26E7EFA-C81A-4006-86F2-E3C251BA80EE}"/>
              </a:ext>
            </a:extLst>
          </p:cNvPr>
          <p:cNvSpPr>
            <a:spLocks noChangeAspect="1" noChangeArrowheads="1"/>
          </p:cNvSpPr>
          <p:nvPr/>
        </p:nvSpPr>
        <p:spPr bwMode="auto">
          <a:xfrm>
            <a:off x="5346700" y="32004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514" name="Oval 90">
            <a:extLst>
              <a:ext uri="{FF2B5EF4-FFF2-40B4-BE49-F238E27FC236}">
                <a16:creationId xmlns:a16="http://schemas.microsoft.com/office/drawing/2014/main" id="{1E75BFF7-E8CF-4A14-9E3F-497D77B8BDF3}"/>
              </a:ext>
            </a:extLst>
          </p:cNvPr>
          <p:cNvSpPr>
            <a:spLocks noChangeAspect="1" noChangeArrowheads="1"/>
          </p:cNvSpPr>
          <p:nvPr/>
        </p:nvSpPr>
        <p:spPr bwMode="auto">
          <a:xfrm>
            <a:off x="5346700" y="40386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515" name="Oval 91">
            <a:extLst>
              <a:ext uri="{FF2B5EF4-FFF2-40B4-BE49-F238E27FC236}">
                <a16:creationId xmlns:a16="http://schemas.microsoft.com/office/drawing/2014/main" id="{39F2778C-D464-489F-9D00-AC917C534DCD}"/>
              </a:ext>
            </a:extLst>
          </p:cNvPr>
          <p:cNvSpPr>
            <a:spLocks noChangeAspect="1" noChangeArrowheads="1"/>
          </p:cNvSpPr>
          <p:nvPr/>
        </p:nvSpPr>
        <p:spPr bwMode="auto">
          <a:xfrm>
            <a:off x="5346700" y="4318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516" name="Oval 92">
            <a:extLst>
              <a:ext uri="{FF2B5EF4-FFF2-40B4-BE49-F238E27FC236}">
                <a16:creationId xmlns:a16="http://schemas.microsoft.com/office/drawing/2014/main" id="{C2EE0542-738C-4FFE-A0EE-0D60DE7CBAFD}"/>
              </a:ext>
            </a:extLst>
          </p:cNvPr>
          <p:cNvSpPr>
            <a:spLocks noChangeAspect="1" noChangeArrowheads="1"/>
          </p:cNvSpPr>
          <p:nvPr/>
        </p:nvSpPr>
        <p:spPr bwMode="auto">
          <a:xfrm>
            <a:off x="5651500" y="37592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19517" name="Oval 93">
            <a:extLst>
              <a:ext uri="{FF2B5EF4-FFF2-40B4-BE49-F238E27FC236}">
                <a16:creationId xmlns:a16="http://schemas.microsoft.com/office/drawing/2014/main" id="{51FC6762-2803-49A3-BB50-5383C647F6F0}"/>
              </a:ext>
            </a:extLst>
          </p:cNvPr>
          <p:cNvSpPr>
            <a:spLocks noChangeAspect="1" noChangeArrowheads="1"/>
          </p:cNvSpPr>
          <p:nvPr/>
        </p:nvSpPr>
        <p:spPr bwMode="auto">
          <a:xfrm>
            <a:off x="5576888" y="4983163"/>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19518" name="Group 94">
            <a:extLst>
              <a:ext uri="{FF2B5EF4-FFF2-40B4-BE49-F238E27FC236}">
                <a16:creationId xmlns:a16="http://schemas.microsoft.com/office/drawing/2014/main" id="{1107C205-2FC3-48FA-A720-5DED4F602DD7}"/>
              </a:ext>
            </a:extLst>
          </p:cNvPr>
          <p:cNvGrpSpPr>
            <a:grpSpLocks noChangeAspect="1"/>
          </p:cNvGrpSpPr>
          <p:nvPr/>
        </p:nvGrpSpPr>
        <p:grpSpPr bwMode="auto">
          <a:xfrm>
            <a:off x="5083175" y="4570413"/>
            <a:ext cx="542925" cy="336550"/>
            <a:chOff x="3058" y="2951"/>
            <a:chExt cx="428" cy="264"/>
          </a:xfrm>
        </p:grpSpPr>
        <p:sp>
          <p:nvSpPr>
            <p:cNvPr id="19552" name="Oval 95">
              <a:extLst>
                <a:ext uri="{FF2B5EF4-FFF2-40B4-BE49-F238E27FC236}">
                  <a16:creationId xmlns:a16="http://schemas.microsoft.com/office/drawing/2014/main" id="{02946DEF-1FC3-4365-AA43-C02727966163}"/>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553" name="Text Box 96">
              <a:extLst>
                <a:ext uri="{FF2B5EF4-FFF2-40B4-BE49-F238E27FC236}">
                  <a16:creationId xmlns:a16="http://schemas.microsoft.com/office/drawing/2014/main" id="{EEB53F12-EA79-4927-BAD2-D6563AECBB5D}"/>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19519" name="Group 97">
            <a:extLst>
              <a:ext uri="{FF2B5EF4-FFF2-40B4-BE49-F238E27FC236}">
                <a16:creationId xmlns:a16="http://schemas.microsoft.com/office/drawing/2014/main" id="{29012A44-9C95-4B8B-B706-38E2EFCC9DF7}"/>
              </a:ext>
            </a:extLst>
          </p:cNvPr>
          <p:cNvGrpSpPr>
            <a:grpSpLocks noChangeAspect="1"/>
          </p:cNvGrpSpPr>
          <p:nvPr/>
        </p:nvGrpSpPr>
        <p:grpSpPr bwMode="auto">
          <a:xfrm>
            <a:off x="5335588" y="2652713"/>
            <a:ext cx="287337" cy="336550"/>
            <a:chOff x="3264" y="1559"/>
            <a:chExt cx="226" cy="264"/>
          </a:xfrm>
        </p:grpSpPr>
        <p:sp>
          <p:nvSpPr>
            <p:cNvPr id="19550" name="Oval 98">
              <a:extLst>
                <a:ext uri="{FF2B5EF4-FFF2-40B4-BE49-F238E27FC236}">
                  <a16:creationId xmlns:a16="http://schemas.microsoft.com/office/drawing/2014/main" id="{D169CAE5-A15D-4CB3-B90A-58C5345A8E73}"/>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551" name="Text Box 99">
              <a:extLst>
                <a:ext uri="{FF2B5EF4-FFF2-40B4-BE49-F238E27FC236}">
                  <a16:creationId xmlns:a16="http://schemas.microsoft.com/office/drawing/2014/main" id="{C367920A-79D3-4F74-8836-EF8D0EFEF1FF}"/>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9520" name="Group 100">
            <a:extLst>
              <a:ext uri="{FF2B5EF4-FFF2-40B4-BE49-F238E27FC236}">
                <a16:creationId xmlns:a16="http://schemas.microsoft.com/office/drawing/2014/main" id="{71309265-B5DE-4521-98ED-B6963A818BD9}"/>
              </a:ext>
            </a:extLst>
          </p:cNvPr>
          <p:cNvGrpSpPr>
            <a:grpSpLocks noChangeAspect="1"/>
          </p:cNvGrpSpPr>
          <p:nvPr/>
        </p:nvGrpSpPr>
        <p:grpSpPr bwMode="auto">
          <a:xfrm>
            <a:off x="5889625" y="3376613"/>
            <a:ext cx="274638" cy="336550"/>
            <a:chOff x="3855" y="2096"/>
            <a:chExt cx="217" cy="264"/>
          </a:xfrm>
        </p:grpSpPr>
        <p:sp>
          <p:nvSpPr>
            <p:cNvPr id="19548" name="Oval 101">
              <a:extLst>
                <a:ext uri="{FF2B5EF4-FFF2-40B4-BE49-F238E27FC236}">
                  <a16:creationId xmlns:a16="http://schemas.microsoft.com/office/drawing/2014/main" id="{A9A10A46-0455-4A6D-A7E8-290A037B2954}"/>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549" name="Text Box 102">
              <a:extLst>
                <a:ext uri="{FF2B5EF4-FFF2-40B4-BE49-F238E27FC236}">
                  <a16:creationId xmlns:a16="http://schemas.microsoft.com/office/drawing/2014/main" id="{71A27AA1-700C-4A57-8763-EF3488860334}"/>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9521" name="Group 103">
            <a:extLst>
              <a:ext uri="{FF2B5EF4-FFF2-40B4-BE49-F238E27FC236}">
                <a16:creationId xmlns:a16="http://schemas.microsoft.com/office/drawing/2014/main" id="{CD1D56D9-6EC0-4C8D-891E-6EB7FC536DB2}"/>
              </a:ext>
            </a:extLst>
          </p:cNvPr>
          <p:cNvGrpSpPr>
            <a:grpSpLocks noChangeAspect="1"/>
          </p:cNvGrpSpPr>
          <p:nvPr/>
        </p:nvGrpSpPr>
        <p:grpSpPr bwMode="auto">
          <a:xfrm>
            <a:off x="5921375" y="4052888"/>
            <a:ext cx="274638" cy="336550"/>
            <a:chOff x="3855" y="2096"/>
            <a:chExt cx="217" cy="264"/>
          </a:xfrm>
        </p:grpSpPr>
        <p:sp>
          <p:nvSpPr>
            <p:cNvPr id="19546" name="Oval 104">
              <a:extLst>
                <a:ext uri="{FF2B5EF4-FFF2-40B4-BE49-F238E27FC236}">
                  <a16:creationId xmlns:a16="http://schemas.microsoft.com/office/drawing/2014/main" id="{392BEFD0-5150-48F2-9A53-0AB31387E72D}"/>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547" name="Text Box 105">
              <a:extLst>
                <a:ext uri="{FF2B5EF4-FFF2-40B4-BE49-F238E27FC236}">
                  <a16:creationId xmlns:a16="http://schemas.microsoft.com/office/drawing/2014/main" id="{EE94AC56-B881-46D5-94E2-41A28A0812A4}"/>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19522" name="Group 106">
            <a:extLst>
              <a:ext uri="{FF2B5EF4-FFF2-40B4-BE49-F238E27FC236}">
                <a16:creationId xmlns:a16="http://schemas.microsoft.com/office/drawing/2014/main" id="{E90DEAF3-CE8D-417B-9602-A67CB68874F6}"/>
              </a:ext>
            </a:extLst>
          </p:cNvPr>
          <p:cNvGrpSpPr>
            <a:grpSpLocks noChangeAspect="1"/>
          </p:cNvGrpSpPr>
          <p:nvPr/>
        </p:nvGrpSpPr>
        <p:grpSpPr bwMode="auto">
          <a:xfrm>
            <a:off x="5241925" y="3770313"/>
            <a:ext cx="357188" cy="211137"/>
            <a:chOff x="4240" y="2392"/>
            <a:chExt cx="244" cy="144"/>
          </a:xfrm>
        </p:grpSpPr>
        <p:sp>
          <p:nvSpPr>
            <p:cNvPr id="19540" name="AutoShape 107">
              <a:extLst>
                <a:ext uri="{FF2B5EF4-FFF2-40B4-BE49-F238E27FC236}">
                  <a16:creationId xmlns:a16="http://schemas.microsoft.com/office/drawing/2014/main" id="{65199A30-0E3D-4EBB-B364-FEDA6E548281}"/>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541" name="Line 108">
              <a:extLst>
                <a:ext uri="{FF2B5EF4-FFF2-40B4-BE49-F238E27FC236}">
                  <a16:creationId xmlns:a16="http://schemas.microsoft.com/office/drawing/2014/main" id="{70016EE9-D6CC-4C33-AD27-E029CE8EBC98}"/>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542" name="Line 109">
              <a:extLst>
                <a:ext uri="{FF2B5EF4-FFF2-40B4-BE49-F238E27FC236}">
                  <a16:creationId xmlns:a16="http://schemas.microsoft.com/office/drawing/2014/main" id="{F16914E5-FFA1-493F-936C-3DE82613E9F5}"/>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543" name="Line 110">
              <a:extLst>
                <a:ext uri="{FF2B5EF4-FFF2-40B4-BE49-F238E27FC236}">
                  <a16:creationId xmlns:a16="http://schemas.microsoft.com/office/drawing/2014/main" id="{6E7440A7-EF17-4B31-A0DE-3F627F6DA6FC}"/>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544" name="Line 111">
              <a:extLst>
                <a:ext uri="{FF2B5EF4-FFF2-40B4-BE49-F238E27FC236}">
                  <a16:creationId xmlns:a16="http://schemas.microsoft.com/office/drawing/2014/main" id="{35BB36F5-6D08-4854-914A-9AE52524C6A7}"/>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545" name="Line 112">
              <a:extLst>
                <a:ext uri="{FF2B5EF4-FFF2-40B4-BE49-F238E27FC236}">
                  <a16:creationId xmlns:a16="http://schemas.microsoft.com/office/drawing/2014/main" id="{F469142F-EC8C-48FA-B15B-F10EC9E9C3E5}"/>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20962" name="Line 130">
            <a:extLst>
              <a:ext uri="{FF2B5EF4-FFF2-40B4-BE49-F238E27FC236}">
                <a16:creationId xmlns:a16="http://schemas.microsoft.com/office/drawing/2014/main" id="{485F699C-4275-49B3-BE2A-9EC772DDC0ED}"/>
              </a:ext>
            </a:extLst>
          </p:cNvPr>
          <p:cNvSpPr>
            <a:spLocks noChangeShapeType="1"/>
          </p:cNvSpPr>
          <p:nvPr/>
        </p:nvSpPr>
        <p:spPr bwMode="auto">
          <a:xfrm flipV="1">
            <a:off x="3849688" y="5143500"/>
            <a:ext cx="1687512" cy="67310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963" name="Line 131">
            <a:extLst>
              <a:ext uri="{FF2B5EF4-FFF2-40B4-BE49-F238E27FC236}">
                <a16:creationId xmlns:a16="http://schemas.microsoft.com/office/drawing/2014/main" id="{E3C6F6B6-F369-417C-AB62-1529FE963C54}"/>
              </a:ext>
            </a:extLst>
          </p:cNvPr>
          <p:cNvSpPr>
            <a:spLocks noChangeShapeType="1"/>
          </p:cNvSpPr>
          <p:nvPr/>
        </p:nvSpPr>
        <p:spPr bwMode="auto">
          <a:xfrm>
            <a:off x="3824288" y="1958975"/>
            <a:ext cx="1473200" cy="798513"/>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964" name="Line 132">
            <a:extLst>
              <a:ext uri="{FF2B5EF4-FFF2-40B4-BE49-F238E27FC236}">
                <a16:creationId xmlns:a16="http://schemas.microsoft.com/office/drawing/2014/main" id="{4D2054CA-68A9-49AB-8C22-9D49B828A06A}"/>
              </a:ext>
            </a:extLst>
          </p:cNvPr>
          <p:cNvSpPr>
            <a:spLocks noChangeShapeType="1"/>
          </p:cNvSpPr>
          <p:nvPr/>
        </p:nvSpPr>
        <p:spPr bwMode="auto">
          <a:xfrm>
            <a:off x="3378200" y="4344988"/>
            <a:ext cx="1930400" cy="303212"/>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965" name="Line 133">
            <a:extLst>
              <a:ext uri="{FF2B5EF4-FFF2-40B4-BE49-F238E27FC236}">
                <a16:creationId xmlns:a16="http://schemas.microsoft.com/office/drawing/2014/main" id="{A46FC983-B581-421D-8A4B-977B0BFE22B3}"/>
              </a:ext>
            </a:extLst>
          </p:cNvPr>
          <p:cNvSpPr>
            <a:spLocks noChangeShapeType="1"/>
          </p:cNvSpPr>
          <p:nvPr/>
        </p:nvSpPr>
        <p:spPr bwMode="auto">
          <a:xfrm flipV="1">
            <a:off x="5765800" y="4343400"/>
            <a:ext cx="266700" cy="124460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966" name="Line 134">
            <a:extLst>
              <a:ext uri="{FF2B5EF4-FFF2-40B4-BE49-F238E27FC236}">
                <a16:creationId xmlns:a16="http://schemas.microsoft.com/office/drawing/2014/main" id="{786ECABB-E4DD-4D57-81B3-FC155AD4E116}"/>
              </a:ext>
            </a:extLst>
          </p:cNvPr>
          <p:cNvSpPr>
            <a:spLocks noChangeShapeType="1"/>
          </p:cNvSpPr>
          <p:nvPr/>
        </p:nvSpPr>
        <p:spPr bwMode="auto">
          <a:xfrm flipV="1">
            <a:off x="5508625" y="5581650"/>
            <a:ext cx="257175" cy="23495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967" name="Line 135">
            <a:extLst>
              <a:ext uri="{FF2B5EF4-FFF2-40B4-BE49-F238E27FC236}">
                <a16:creationId xmlns:a16="http://schemas.microsoft.com/office/drawing/2014/main" id="{59B1EA97-EAD7-49BF-A720-944610C2988D}"/>
              </a:ext>
            </a:extLst>
          </p:cNvPr>
          <p:cNvSpPr>
            <a:spLocks noChangeShapeType="1"/>
          </p:cNvSpPr>
          <p:nvPr/>
        </p:nvSpPr>
        <p:spPr bwMode="auto">
          <a:xfrm>
            <a:off x="5354638" y="1933575"/>
            <a:ext cx="582612" cy="149860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973" name="Oval 141">
            <a:extLst>
              <a:ext uri="{FF2B5EF4-FFF2-40B4-BE49-F238E27FC236}">
                <a16:creationId xmlns:a16="http://schemas.microsoft.com/office/drawing/2014/main" id="{9B97E6E0-19EB-4EC7-8205-145E39227F00}"/>
              </a:ext>
            </a:extLst>
          </p:cNvPr>
          <p:cNvSpPr>
            <a:spLocks noChangeArrowheads="1"/>
          </p:cNvSpPr>
          <p:nvPr/>
        </p:nvSpPr>
        <p:spPr bwMode="auto">
          <a:xfrm>
            <a:off x="5289550" y="4283075"/>
            <a:ext cx="336550" cy="295275"/>
          </a:xfrm>
          <a:prstGeom prst="ellipse">
            <a:avLst/>
          </a:prstGeom>
          <a:solidFill>
            <a:srgbClr val="FF0000">
              <a:alpha val="50195"/>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20975" name="Oval 143">
            <a:extLst>
              <a:ext uri="{FF2B5EF4-FFF2-40B4-BE49-F238E27FC236}">
                <a16:creationId xmlns:a16="http://schemas.microsoft.com/office/drawing/2014/main" id="{26553D5A-BBA1-4516-B92B-C75B32B94B1A}"/>
              </a:ext>
            </a:extLst>
          </p:cNvPr>
          <p:cNvSpPr>
            <a:spLocks noChangeArrowheads="1"/>
          </p:cNvSpPr>
          <p:nvPr/>
        </p:nvSpPr>
        <p:spPr bwMode="auto">
          <a:xfrm>
            <a:off x="5243513" y="3457575"/>
            <a:ext cx="419100" cy="844550"/>
          </a:xfrm>
          <a:prstGeom prst="ellipse">
            <a:avLst/>
          </a:prstGeom>
          <a:solidFill>
            <a:srgbClr val="3366FF">
              <a:alpha val="50195"/>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20976" name="Line 144">
            <a:extLst>
              <a:ext uri="{FF2B5EF4-FFF2-40B4-BE49-F238E27FC236}">
                <a16:creationId xmlns:a16="http://schemas.microsoft.com/office/drawing/2014/main" id="{D46FB8FA-872B-436A-AAC4-1F8289B2C676}"/>
              </a:ext>
            </a:extLst>
          </p:cNvPr>
          <p:cNvSpPr>
            <a:spLocks noChangeShapeType="1"/>
          </p:cNvSpPr>
          <p:nvPr/>
        </p:nvSpPr>
        <p:spPr bwMode="auto">
          <a:xfrm flipV="1">
            <a:off x="5619750" y="3141663"/>
            <a:ext cx="928688" cy="1252537"/>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977" name="Line 145">
            <a:extLst>
              <a:ext uri="{FF2B5EF4-FFF2-40B4-BE49-F238E27FC236}">
                <a16:creationId xmlns:a16="http://schemas.microsoft.com/office/drawing/2014/main" id="{FCEE1FD2-A178-4E08-9695-F9AC3152E481}"/>
              </a:ext>
            </a:extLst>
          </p:cNvPr>
          <p:cNvSpPr>
            <a:spLocks noChangeShapeType="1"/>
          </p:cNvSpPr>
          <p:nvPr/>
        </p:nvSpPr>
        <p:spPr bwMode="auto">
          <a:xfrm flipV="1">
            <a:off x="5924550" y="3143250"/>
            <a:ext cx="614363" cy="69215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978" name="Line 146">
            <a:extLst>
              <a:ext uri="{FF2B5EF4-FFF2-40B4-BE49-F238E27FC236}">
                <a16:creationId xmlns:a16="http://schemas.microsoft.com/office/drawing/2014/main" id="{A90019BD-CFC5-4801-8EFB-09703EB13847}"/>
              </a:ext>
            </a:extLst>
          </p:cNvPr>
          <p:cNvSpPr>
            <a:spLocks noChangeShapeType="1"/>
          </p:cNvSpPr>
          <p:nvPr/>
        </p:nvSpPr>
        <p:spPr bwMode="auto">
          <a:xfrm>
            <a:off x="4699000" y="3673475"/>
            <a:ext cx="527050" cy="15875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984" name="Oval 152">
            <a:extLst>
              <a:ext uri="{FF2B5EF4-FFF2-40B4-BE49-F238E27FC236}">
                <a16:creationId xmlns:a16="http://schemas.microsoft.com/office/drawing/2014/main" id="{770FE7D3-E23A-4B1B-998E-164C6433A0B2}"/>
              </a:ext>
            </a:extLst>
          </p:cNvPr>
          <p:cNvSpPr>
            <a:spLocks noChangeArrowheads="1"/>
          </p:cNvSpPr>
          <p:nvPr/>
        </p:nvSpPr>
        <p:spPr bwMode="auto">
          <a:xfrm>
            <a:off x="5292725" y="3160713"/>
            <a:ext cx="336550" cy="314325"/>
          </a:xfrm>
          <a:prstGeom prst="ellipse">
            <a:avLst/>
          </a:prstGeom>
          <a:solidFill>
            <a:srgbClr val="FF0000">
              <a:alpha val="50195"/>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20985" name="Oval 153">
            <a:extLst>
              <a:ext uri="{FF2B5EF4-FFF2-40B4-BE49-F238E27FC236}">
                <a16:creationId xmlns:a16="http://schemas.microsoft.com/office/drawing/2014/main" id="{B219055C-BB12-4099-A3EA-1CDA88AE27F0}"/>
              </a:ext>
            </a:extLst>
          </p:cNvPr>
          <p:cNvSpPr>
            <a:spLocks noChangeArrowheads="1"/>
          </p:cNvSpPr>
          <p:nvPr/>
        </p:nvSpPr>
        <p:spPr bwMode="auto">
          <a:xfrm>
            <a:off x="5597525" y="3717925"/>
            <a:ext cx="336550" cy="304800"/>
          </a:xfrm>
          <a:prstGeom prst="ellipse">
            <a:avLst/>
          </a:prstGeom>
          <a:solidFill>
            <a:srgbClr val="FF0000">
              <a:alpha val="50195"/>
            </a:srgbClr>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20986" name="Line 154">
            <a:extLst>
              <a:ext uri="{FF2B5EF4-FFF2-40B4-BE49-F238E27FC236}">
                <a16:creationId xmlns:a16="http://schemas.microsoft.com/office/drawing/2014/main" id="{2FD8E040-9F03-4FBC-B4A6-337DCA33563B}"/>
              </a:ext>
            </a:extLst>
          </p:cNvPr>
          <p:cNvSpPr>
            <a:spLocks noChangeShapeType="1"/>
          </p:cNvSpPr>
          <p:nvPr/>
        </p:nvSpPr>
        <p:spPr bwMode="auto">
          <a:xfrm flipV="1">
            <a:off x="5624513" y="3154363"/>
            <a:ext cx="927100" cy="141287"/>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9537" name="Group 149">
            <a:extLst>
              <a:ext uri="{FF2B5EF4-FFF2-40B4-BE49-F238E27FC236}">
                <a16:creationId xmlns:a16="http://schemas.microsoft.com/office/drawing/2014/main" id="{9DC662F4-8E46-4485-A110-37ADD12B0540}"/>
              </a:ext>
            </a:extLst>
          </p:cNvPr>
          <p:cNvGrpSpPr>
            <a:grpSpLocks/>
          </p:cNvGrpSpPr>
          <p:nvPr/>
        </p:nvGrpSpPr>
        <p:grpSpPr bwMode="auto">
          <a:xfrm>
            <a:off x="6523038" y="2695575"/>
            <a:ext cx="442912" cy="460375"/>
            <a:chOff x="3796" y="2871"/>
            <a:chExt cx="279" cy="297"/>
          </a:xfrm>
        </p:grpSpPr>
        <p:sp>
          <p:nvSpPr>
            <p:cNvPr id="19538" name="Rectangle 150">
              <a:extLst>
                <a:ext uri="{FF2B5EF4-FFF2-40B4-BE49-F238E27FC236}">
                  <a16:creationId xmlns:a16="http://schemas.microsoft.com/office/drawing/2014/main" id="{8B1D7F7D-0566-43E6-8475-CDE1682C9E6F}"/>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9539" name="Text Box 151">
              <a:extLst>
                <a:ext uri="{FF2B5EF4-FFF2-40B4-BE49-F238E27FC236}">
                  <a16:creationId xmlns:a16="http://schemas.microsoft.com/office/drawing/2014/main" id="{EE081584-7D8F-4A66-B4E0-59D801114BC4}"/>
                </a:ext>
              </a:extLst>
            </p:cNvPr>
            <p:cNvSpPr txBox="1">
              <a:spLocks noChangeArrowheads="1"/>
            </p:cNvSpPr>
            <p:nvPr/>
          </p:nvSpPr>
          <p:spPr bwMode="auto">
            <a:xfrm>
              <a:off x="3818" y="2871"/>
              <a:ext cx="194" cy="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20963"/>
                                        </p:tgtEl>
                                        <p:attrNameLst>
                                          <p:attrName>style.visibility</p:attrName>
                                        </p:attrNameLst>
                                      </p:cBhvr>
                                      <p:to>
                                        <p:strVal val="visible"/>
                                      </p:to>
                                    </p:set>
                                    <p:animEffect transition="in" filter="dissolve">
                                      <p:cBhvr>
                                        <p:cTn id="7" dur="2000"/>
                                        <p:tgtEl>
                                          <p:spTgt spid="120963"/>
                                        </p:tgtEl>
                                      </p:cBhvr>
                                    </p:animEffect>
                                  </p:childTnLst>
                                </p:cTn>
                              </p:par>
                            </p:childTnLst>
                          </p:cTn>
                        </p:par>
                        <p:par>
                          <p:cTn id="8" fill="hold" nodeType="afterGroup">
                            <p:stCondLst>
                              <p:cond delay="2000"/>
                            </p:stCondLst>
                            <p:childTnLst>
                              <p:par>
                                <p:cTn id="9" presetID="9" presetClass="entr" presetSubtype="0" fill="hold" nodeType="afterEffect">
                                  <p:stCondLst>
                                    <p:cond delay="0"/>
                                  </p:stCondLst>
                                  <p:childTnLst>
                                    <p:set>
                                      <p:cBhvr>
                                        <p:cTn id="10" dur="1" fill="hold">
                                          <p:stCondLst>
                                            <p:cond delay="0"/>
                                          </p:stCondLst>
                                        </p:cTn>
                                        <p:tgtEl>
                                          <p:spTgt spid="120962"/>
                                        </p:tgtEl>
                                        <p:attrNameLst>
                                          <p:attrName>style.visibility</p:attrName>
                                        </p:attrNameLst>
                                      </p:cBhvr>
                                      <p:to>
                                        <p:strVal val="visible"/>
                                      </p:to>
                                    </p:set>
                                    <p:animEffect transition="in" filter="dissolve">
                                      <p:cBhvr>
                                        <p:cTn id="11" dur="2000"/>
                                        <p:tgtEl>
                                          <p:spTgt spid="120962"/>
                                        </p:tgtEl>
                                      </p:cBhvr>
                                    </p:animEffect>
                                  </p:childTnLst>
                                </p:cTn>
                              </p:par>
                            </p:childTnLst>
                          </p:cTn>
                        </p:par>
                        <p:par>
                          <p:cTn id="12" fill="hold" nodeType="afterGroup">
                            <p:stCondLst>
                              <p:cond delay="4000"/>
                            </p:stCondLst>
                            <p:childTnLst>
                              <p:par>
                                <p:cTn id="13" presetID="9" presetClass="entr" presetSubtype="0" fill="hold" nodeType="afterEffect">
                                  <p:stCondLst>
                                    <p:cond delay="0"/>
                                  </p:stCondLst>
                                  <p:childTnLst>
                                    <p:set>
                                      <p:cBhvr>
                                        <p:cTn id="14" dur="1" fill="hold">
                                          <p:stCondLst>
                                            <p:cond delay="0"/>
                                          </p:stCondLst>
                                        </p:cTn>
                                        <p:tgtEl>
                                          <p:spTgt spid="120964"/>
                                        </p:tgtEl>
                                        <p:attrNameLst>
                                          <p:attrName>style.visibility</p:attrName>
                                        </p:attrNameLst>
                                      </p:cBhvr>
                                      <p:to>
                                        <p:strVal val="visible"/>
                                      </p:to>
                                    </p:set>
                                    <p:animEffect transition="in" filter="dissolve">
                                      <p:cBhvr>
                                        <p:cTn id="15" dur="2000"/>
                                        <p:tgtEl>
                                          <p:spTgt spid="120964"/>
                                        </p:tgtEl>
                                      </p:cBhvr>
                                    </p:animEffect>
                                  </p:childTnLst>
                                </p:cTn>
                              </p:par>
                            </p:childTnLst>
                          </p:cTn>
                        </p:par>
                        <p:par>
                          <p:cTn id="16" fill="hold" nodeType="afterGroup">
                            <p:stCondLst>
                              <p:cond delay="6000"/>
                            </p:stCondLst>
                            <p:childTnLst>
                              <p:par>
                                <p:cTn id="17" presetID="9" presetClass="entr" presetSubtype="0" fill="hold" nodeType="afterEffect">
                                  <p:stCondLst>
                                    <p:cond delay="0"/>
                                  </p:stCondLst>
                                  <p:childTnLst>
                                    <p:set>
                                      <p:cBhvr>
                                        <p:cTn id="18" dur="1" fill="hold">
                                          <p:stCondLst>
                                            <p:cond delay="0"/>
                                          </p:stCondLst>
                                        </p:cTn>
                                        <p:tgtEl>
                                          <p:spTgt spid="120967"/>
                                        </p:tgtEl>
                                        <p:attrNameLst>
                                          <p:attrName>style.visibility</p:attrName>
                                        </p:attrNameLst>
                                      </p:cBhvr>
                                      <p:to>
                                        <p:strVal val="visible"/>
                                      </p:to>
                                    </p:set>
                                    <p:animEffect transition="in" filter="dissolve">
                                      <p:cBhvr>
                                        <p:cTn id="19" dur="2000"/>
                                        <p:tgtEl>
                                          <p:spTgt spid="120967"/>
                                        </p:tgtEl>
                                      </p:cBhvr>
                                    </p:animEffect>
                                  </p:childTnLst>
                                </p:cTn>
                              </p:par>
                            </p:childTnLst>
                          </p:cTn>
                        </p:par>
                        <p:par>
                          <p:cTn id="20" fill="hold" nodeType="afterGroup">
                            <p:stCondLst>
                              <p:cond delay="8000"/>
                            </p:stCondLst>
                            <p:childTnLst>
                              <p:par>
                                <p:cTn id="21" presetID="9" presetClass="entr" presetSubtype="0" fill="hold" nodeType="afterEffect">
                                  <p:stCondLst>
                                    <p:cond delay="0"/>
                                  </p:stCondLst>
                                  <p:childTnLst>
                                    <p:set>
                                      <p:cBhvr>
                                        <p:cTn id="22" dur="1" fill="hold">
                                          <p:stCondLst>
                                            <p:cond delay="0"/>
                                          </p:stCondLst>
                                        </p:cTn>
                                        <p:tgtEl>
                                          <p:spTgt spid="120966"/>
                                        </p:tgtEl>
                                        <p:attrNameLst>
                                          <p:attrName>style.visibility</p:attrName>
                                        </p:attrNameLst>
                                      </p:cBhvr>
                                      <p:to>
                                        <p:strVal val="visible"/>
                                      </p:to>
                                    </p:set>
                                    <p:animEffect transition="in" filter="dissolve">
                                      <p:cBhvr>
                                        <p:cTn id="23" dur="2000"/>
                                        <p:tgtEl>
                                          <p:spTgt spid="120966"/>
                                        </p:tgtEl>
                                      </p:cBhvr>
                                    </p:animEffect>
                                  </p:childTnLst>
                                </p:cTn>
                              </p:par>
                              <p:par>
                                <p:cTn id="24" presetID="9" presetClass="entr" presetSubtype="0" fill="hold" nodeType="withEffect">
                                  <p:stCondLst>
                                    <p:cond delay="0"/>
                                  </p:stCondLst>
                                  <p:childTnLst>
                                    <p:set>
                                      <p:cBhvr>
                                        <p:cTn id="25" dur="1" fill="hold">
                                          <p:stCondLst>
                                            <p:cond delay="0"/>
                                          </p:stCondLst>
                                        </p:cTn>
                                        <p:tgtEl>
                                          <p:spTgt spid="120965"/>
                                        </p:tgtEl>
                                        <p:attrNameLst>
                                          <p:attrName>style.visibility</p:attrName>
                                        </p:attrNameLst>
                                      </p:cBhvr>
                                      <p:to>
                                        <p:strVal val="visible"/>
                                      </p:to>
                                    </p:set>
                                    <p:animEffect transition="in" filter="dissolve">
                                      <p:cBhvr>
                                        <p:cTn id="26" dur="2000"/>
                                        <p:tgtEl>
                                          <p:spTgt spid="120965"/>
                                        </p:tgtEl>
                                      </p:cBhvr>
                                    </p:animEffect>
                                  </p:childTnLst>
                                </p:cTn>
                              </p:par>
                            </p:childTnLst>
                          </p:cTn>
                        </p:par>
                        <p:par>
                          <p:cTn id="27" fill="hold" nodeType="afterGroup">
                            <p:stCondLst>
                              <p:cond delay="10000"/>
                            </p:stCondLst>
                            <p:childTnLst>
                              <p:par>
                                <p:cTn id="28" presetID="9" presetClass="entr" presetSubtype="0" fill="hold" nodeType="afterEffect">
                                  <p:stCondLst>
                                    <p:cond delay="0"/>
                                  </p:stCondLst>
                                  <p:childTnLst>
                                    <p:set>
                                      <p:cBhvr>
                                        <p:cTn id="29" dur="1" fill="hold">
                                          <p:stCondLst>
                                            <p:cond delay="0"/>
                                          </p:stCondLst>
                                        </p:cTn>
                                        <p:tgtEl>
                                          <p:spTgt spid="120978"/>
                                        </p:tgtEl>
                                        <p:attrNameLst>
                                          <p:attrName>style.visibility</p:attrName>
                                        </p:attrNameLst>
                                      </p:cBhvr>
                                      <p:to>
                                        <p:strVal val="visible"/>
                                      </p:to>
                                    </p:set>
                                    <p:animEffect transition="in" filter="dissolve">
                                      <p:cBhvr>
                                        <p:cTn id="30" dur="2000"/>
                                        <p:tgtEl>
                                          <p:spTgt spid="120978"/>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120975"/>
                                        </p:tgtEl>
                                        <p:attrNameLst>
                                          <p:attrName>style.visibility</p:attrName>
                                        </p:attrNameLst>
                                      </p:cBhvr>
                                      <p:to>
                                        <p:strVal val="visible"/>
                                      </p:to>
                                    </p:set>
                                    <p:animEffect transition="in" filter="dissolve">
                                      <p:cBhvr>
                                        <p:cTn id="33" dur="2000"/>
                                        <p:tgtEl>
                                          <p:spTgt spid="120975"/>
                                        </p:tgtEl>
                                      </p:cBhvr>
                                    </p:animEffect>
                                  </p:childTnLst>
                                </p:cTn>
                              </p:par>
                            </p:childTnLst>
                          </p:cTn>
                        </p:par>
                        <p:par>
                          <p:cTn id="34" fill="hold" nodeType="afterGroup">
                            <p:stCondLst>
                              <p:cond delay="12000"/>
                            </p:stCondLst>
                            <p:childTnLst>
                              <p:par>
                                <p:cTn id="35" presetID="9" presetClass="entr" presetSubtype="0" fill="hold" nodeType="afterEffect">
                                  <p:stCondLst>
                                    <p:cond delay="0"/>
                                  </p:stCondLst>
                                  <p:childTnLst>
                                    <p:set>
                                      <p:cBhvr>
                                        <p:cTn id="36" dur="1" fill="hold">
                                          <p:stCondLst>
                                            <p:cond delay="0"/>
                                          </p:stCondLst>
                                        </p:cTn>
                                        <p:tgtEl>
                                          <p:spTgt spid="120977"/>
                                        </p:tgtEl>
                                        <p:attrNameLst>
                                          <p:attrName>style.visibility</p:attrName>
                                        </p:attrNameLst>
                                      </p:cBhvr>
                                      <p:to>
                                        <p:strVal val="visible"/>
                                      </p:to>
                                    </p:set>
                                    <p:animEffect transition="in" filter="dissolve">
                                      <p:cBhvr>
                                        <p:cTn id="37" dur="2000"/>
                                        <p:tgtEl>
                                          <p:spTgt spid="120977"/>
                                        </p:tgtEl>
                                      </p:cBhvr>
                                    </p:animEffect>
                                  </p:childTnLst>
                                </p:cTn>
                              </p:par>
                              <p:par>
                                <p:cTn id="38" presetID="9" presetClass="entr" presetSubtype="0" fill="hold" nodeType="withEffect">
                                  <p:stCondLst>
                                    <p:cond delay="0"/>
                                  </p:stCondLst>
                                  <p:childTnLst>
                                    <p:set>
                                      <p:cBhvr>
                                        <p:cTn id="39" dur="1" fill="hold">
                                          <p:stCondLst>
                                            <p:cond delay="0"/>
                                          </p:stCondLst>
                                        </p:cTn>
                                        <p:tgtEl>
                                          <p:spTgt spid="120976"/>
                                        </p:tgtEl>
                                        <p:attrNameLst>
                                          <p:attrName>style.visibility</p:attrName>
                                        </p:attrNameLst>
                                      </p:cBhvr>
                                      <p:to>
                                        <p:strVal val="visible"/>
                                      </p:to>
                                    </p:set>
                                    <p:animEffect transition="in" filter="dissolve">
                                      <p:cBhvr>
                                        <p:cTn id="40" dur="2000"/>
                                        <p:tgtEl>
                                          <p:spTgt spid="120976"/>
                                        </p:tgtEl>
                                      </p:cBhvr>
                                    </p:animEffect>
                                  </p:childTnLst>
                                </p:cTn>
                              </p:par>
                              <p:par>
                                <p:cTn id="41" presetID="9" presetClass="entr" presetSubtype="0" fill="hold" grpId="0" nodeType="withEffect">
                                  <p:stCondLst>
                                    <p:cond delay="0"/>
                                  </p:stCondLst>
                                  <p:childTnLst>
                                    <p:set>
                                      <p:cBhvr>
                                        <p:cTn id="42" dur="1" fill="hold">
                                          <p:stCondLst>
                                            <p:cond delay="0"/>
                                          </p:stCondLst>
                                        </p:cTn>
                                        <p:tgtEl>
                                          <p:spTgt spid="120973"/>
                                        </p:tgtEl>
                                        <p:attrNameLst>
                                          <p:attrName>style.visibility</p:attrName>
                                        </p:attrNameLst>
                                      </p:cBhvr>
                                      <p:to>
                                        <p:strVal val="visible"/>
                                      </p:to>
                                    </p:set>
                                    <p:animEffect transition="in" filter="dissolve">
                                      <p:cBhvr>
                                        <p:cTn id="43" dur="2000"/>
                                        <p:tgtEl>
                                          <p:spTgt spid="120973"/>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120984"/>
                                        </p:tgtEl>
                                        <p:attrNameLst>
                                          <p:attrName>style.visibility</p:attrName>
                                        </p:attrNameLst>
                                      </p:cBhvr>
                                      <p:to>
                                        <p:strVal val="visible"/>
                                      </p:to>
                                    </p:set>
                                    <p:animEffect transition="in" filter="dissolve">
                                      <p:cBhvr>
                                        <p:cTn id="46" dur="2000"/>
                                        <p:tgtEl>
                                          <p:spTgt spid="120984"/>
                                        </p:tgtEl>
                                      </p:cBhvr>
                                    </p:animEffect>
                                  </p:childTnLst>
                                </p:cTn>
                              </p:par>
                              <p:par>
                                <p:cTn id="47" presetID="9" presetClass="entr" presetSubtype="0" fill="hold" grpId="0" nodeType="withEffect">
                                  <p:stCondLst>
                                    <p:cond delay="0"/>
                                  </p:stCondLst>
                                  <p:childTnLst>
                                    <p:set>
                                      <p:cBhvr>
                                        <p:cTn id="48" dur="1" fill="hold">
                                          <p:stCondLst>
                                            <p:cond delay="0"/>
                                          </p:stCondLst>
                                        </p:cTn>
                                        <p:tgtEl>
                                          <p:spTgt spid="120985"/>
                                        </p:tgtEl>
                                        <p:attrNameLst>
                                          <p:attrName>style.visibility</p:attrName>
                                        </p:attrNameLst>
                                      </p:cBhvr>
                                      <p:to>
                                        <p:strVal val="visible"/>
                                      </p:to>
                                    </p:set>
                                    <p:animEffect transition="in" filter="dissolve">
                                      <p:cBhvr>
                                        <p:cTn id="49" dur="2000"/>
                                        <p:tgtEl>
                                          <p:spTgt spid="120985"/>
                                        </p:tgtEl>
                                      </p:cBhvr>
                                    </p:animEffect>
                                  </p:childTnLst>
                                </p:cTn>
                              </p:par>
                              <p:par>
                                <p:cTn id="50" presetID="9" presetClass="entr" presetSubtype="0" fill="hold" nodeType="withEffect">
                                  <p:stCondLst>
                                    <p:cond delay="0"/>
                                  </p:stCondLst>
                                  <p:childTnLst>
                                    <p:set>
                                      <p:cBhvr>
                                        <p:cTn id="51" dur="1" fill="hold">
                                          <p:stCondLst>
                                            <p:cond delay="0"/>
                                          </p:stCondLst>
                                        </p:cTn>
                                        <p:tgtEl>
                                          <p:spTgt spid="120986"/>
                                        </p:tgtEl>
                                        <p:attrNameLst>
                                          <p:attrName>style.visibility</p:attrName>
                                        </p:attrNameLst>
                                      </p:cBhvr>
                                      <p:to>
                                        <p:strVal val="visible"/>
                                      </p:to>
                                    </p:set>
                                    <p:animEffect transition="in" filter="dissolve">
                                      <p:cBhvr>
                                        <p:cTn id="52" dur="2000"/>
                                        <p:tgtEl>
                                          <p:spTgt spid="1209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973" grpId="0" animBg="1"/>
      <p:bldP spid="120975" grpId="0" animBg="1"/>
      <p:bldP spid="120984" grpId="0" animBg="1"/>
      <p:bldP spid="12098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47D042CD-B226-47C3-ACC7-18196EDC66C4}"/>
              </a:ext>
            </a:extLst>
          </p:cNvPr>
          <p:cNvSpPr>
            <a:spLocks noChangeArrowheads="1"/>
          </p:cNvSpPr>
          <p:nvPr/>
        </p:nvSpPr>
        <p:spPr bwMode="auto">
          <a:xfrm rot="-5400000">
            <a:off x="5937250" y="285750"/>
            <a:ext cx="4445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507" name="Line 3">
            <a:extLst>
              <a:ext uri="{FF2B5EF4-FFF2-40B4-BE49-F238E27FC236}">
                <a16:creationId xmlns:a16="http://schemas.microsoft.com/office/drawing/2014/main" id="{38F8A68B-8AED-4D24-A030-553EA0B96A24}"/>
              </a:ext>
            </a:extLst>
          </p:cNvPr>
          <p:cNvSpPr>
            <a:spLocks noChangeShapeType="1"/>
          </p:cNvSpPr>
          <p:nvPr/>
        </p:nvSpPr>
        <p:spPr bwMode="auto">
          <a:xfrm>
            <a:off x="0" y="942975"/>
            <a:ext cx="9144000" cy="0"/>
          </a:xfrm>
          <a:prstGeom prst="line">
            <a:avLst/>
          </a:prstGeom>
          <a:noFill/>
          <a:ln w="76200" cmpd="dbl">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6980" name="Text Box 4">
            <a:extLst>
              <a:ext uri="{FF2B5EF4-FFF2-40B4-BE49-F238E27FC236}">
                <a16:creationId xmlns:a16="http://schemas.microsoft.com/office/drawing/2014/main" id="{22F4504D-CC16-4220-B931-B4824545F46B}"/>
              </a:ext>
            </a:extLst>
          </p:cNvPr>
          <p:cNvSpPr txBox="1">
            <a:spLocks noChangeArrowheads="1"/>
          </p:cNvSpPr>
          <p:nvPr/>
        </p:nvSpPr>
        <p:spPr bwMode="auto">
          <a:xfrm>
            <a:off x="652463" y="1060450"/>
            <a:ext cx="1639887" cy="115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defRPr/>
            </a:pPr>
            <a:r>
              <a:rPr lang="en-US" sz="2000" u="sng" dirty="0">
                <a:solidFill>
                  <a:schemeClr val="bg1"/>
                </a:solidFill>
                <a:effectLst>
                  <a:outerShdw blurRad="38100" dist="38100" dir="2700000" algn="tl">
                    <a:srgbClr val="000000"/>
                  </a:outerShdw>
                </a:effectLst>
                <a:latin typeface="Arial" charset="0"/>
              </a:rPr>
              <a:t>Double Wing</a:t>
            </a:r>
          </a:p>
          <a:p>
            <a:pPr eaLnBrk="1" hangingPunct="1">
              <a:defRPr/>
            </a:pPr>
            <a:endParaRPr lang="en-US" sz="1000" u="sng"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a:p>
            <a:pPr eaLnBrk="1" hangingPunct="1">
              <a:defRPr/>
            </a:pPr>
            <a:endParaRPr lang="en-US" sz="2000" dirty="0">
              <a:solidFill>
                <a:schemeClr val="bg1"/>
              </a:solidFill>
              <a:effectLst>
                <a:outerShdw blurRad="38100" dist="38100" dir="2700000" algn="tl">
                  <a:srgbClr val="000000"/>
                </a:outerShdw>
              </a:effectLst>
              <a:latin typeface="Arial" charset="0"/>
            </a:endParaRPr>
          </a:p>
        </p:txBody>
      </p:sp>
      <p:sp>
        <p:nvSpPr>
          <p:cNvPr id="21509" name="Rectangle 5">
            <a:extLst>
              <a:ext uri="{FF2B5EF4-FFF2-40B4-BE49-F238E27FC236}">
                <a16:creationId xmlns:a16="http://schemas.microsoft.com/office/drawing/2014/main" id="{B4ED149A-619C-45A3-BF5E-8E7954BF20C6}"/>
              </a:ext>
            </a:extLst>
          </p:cNvPr>
          <p:cNvSpPr>
            <a:spLocks noChangeArrowheads="1"/>
          </p:cNvSpPr>
          <p:nvPr/>
        </p:nvSpPr>
        <p:spPr bwMode="auto">
          <a:xfrm>
            <a:off x="758825" y="1933575"/>
            <a:ext cx="7213600" cy="3886200"/>
          </a:xfrm>
          <a:prstGeom prst="rect">
            <a:avLst/>
          </a:prstGeom>
          <a:solidFill>
            <a:srgbClr val="00CC00"/>
          </a:solidFill>
          <a:ln w="28575">
            <a:solidFill>
              <a:srgbClr val="FFFF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21510" name="Line 6">
            <a:extLst>
              <a:ext uri="{FF2B5EF4-FFF2-40B4-BE49-F238E27FC236}">
                <a16:creationId xmlns:a16="http://schemas.microsoft.com/office/drawing/2014/main" id="{0B63BC4D-C7A8-4C0D-BC53-5D0E83A57496}"/>
              </a:ext>
            </a:extLst>
          </p:cNvPr>
          <p:cNvSpPr>
            <a:spLocks noChangeShapeType="1"/>
          </p:cNvSpPr>
          <p:nvPr/>
        </p:nvSpPr>
        <p:spPr bwMode="auto">
          <a:xfrm>
            <a:off x="2016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11" name="Line 7">
            <a:extLst>
              <a:ext uri="{FF2B5EF4-FFF2-40B4-BE49-F238E27FC236}">
                <a16:creationId xmlns:a16="http://schemas.microsoft.com/office/drawing/2014/main" id="{55B9D81A-C2A7-4200-B865-75F35D450B4C}"/>
              </a:ext>
            </a:extLst>
          </p:cNvPr>
          <p:cNvSpPr>
            <a:spLocks noChangeShapeType="1"/>
          </p:cNvSpPr>
          <p:nvPr/>
        </p:nvSpPr>
        <p:spPr bwMode="auto">
          <a:xfrm>
            <a:off x="27781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12" name="Line 8">
            <a:extLst>
              <a:ext uri="{FF2B5EF4-FFF2-40B4-BE49-F238E27FC236}">
                <a16:creationId xmlns:a16="http://schemas.microsoft.com/office/drawing/2014/main" id="{F2E1FF41-7D7B-43E0-86A7-3E7AB6EF3A2C}"/>
              </a:ext>
            </a:extLst>
          </p:cNvPr>
          <p:cNvSpPr>
            <a:spLocks noChangeShapeType="1"/>
          </p:cNvSpPr>
          <p:nvPr/>
        </p:nvSpPr>
        <p:spPr bwMode="auto">
          <a:xfrm>
            <a:off x="36163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13" name="Line 9">
            <a:extLst>
              <a:ext uri="{FF2B5EF4-FFF2-40B4-BE49-F238E27FC236}">
                <a16:creationId xmlns:a16="http://schemas.microsoft.com/office/drawing/2014/main" id="{CF162A72-FC65-464D-8A98-B57DE488A11A}"/>
              </a:ext>
            </a:extLst>
          </p:cNvPr>
          <p:cNvSpPr>
            <a:spLocks noChangeShapeType="1"/>
          </p:cNvSpPr>
          <p:nvPr/>
        </p:nvSpPr>
        <p:spPr bwMode="auto">
          <a:xfrm>
            <a:off x="4454525" y="19335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14" name="Rectangle 10">
            <a:extLst>
              <a:ext uri="{FF2B5EF4-FFF2-40B4-BE49-F238E27FC236}">
                <a16:creationId xmlns:a16="http://schemas.microsoft.com/office/drawing/2014/main" id="{DDFF94CD-E427-43A5-A429-65F32A2064D4}"/>
              </a:ext>
            </a:extLst>
          </p:cNvPr>
          <p:cNvSpPr>
            <a:spLocks noChangeAspect="1" noChangeArrowheads="1"/>
          </p:cNvSpPr>
          <p:nvPr/>
        </p:nvSpPr>
        <p:spPr bwMode="auto">
          <a:xfrm>
            <a:off x="19399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515" name="Rectangle 11">
            <a:extLst>
              <a:ext uri="{FF2B5EF4-FFF2-40B4-BE49-F238E27FC236}">
                <a16:creationId xmlns:a16="http://schemas.microsoft.com/office/drawing/2014/main" id="{F34A545B-4A17-43B8-A685-60D350E3672C}"/>
              </a:ext>
            </a:extLst>
          </p:cNvPr>
          <p:cNvSpPr>
            <a:spLocks noChangeAspect="1" noChangeArrowheads="1"/>
          </p:cNvSpPr>
          <p:nvPr/>
        </p:nvSpPr>
        <p:spPr bwMode="auto">
          <a:xfrm>
            <a:off x="19399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516" name="Rectangle 12">
            <a:extLst>
              <a:ext uri="{FF2B5EF4-FFF2-40B4-BE49-F238E27FC236}">
                <a16:creationId xmlns:a16="http://schemas.microsoft.com/office/drawing/2014/main" id="{DE95EA0F-94C4-4AEE-A498-F51E4825AC4F}"/>
              </a:ext>
            </a:extLst>
          </p:cNvPr>
          <p:cNvSpPr>
            <a:spLocks noChangeAspect="1" noChangeArrowheads="1"/>
          </p:cNvSpPr>
          <p:nvPr/>
        </p:nvSpPr>
        <p:spPr bwMode="auto">
          <a:xfrm>
            <a:off x="720725" y="17811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517" name="Rectangle 13">
            <a:extLst>
              <a:ext uri="{FF2B5EF4-FFF2-40B4-BE49-F238E27FC236}">
                <a16:creationId xmlns:a16="http://schemas.microsoft.com/office/drawing/2014/main" id="{66885FBA-13FC-4303-9138-F9D5B12EE52B}"/>
              </a:ext>
            </a:extLst>
          </p:cNvPr>
          <p:cNvSpPr>
            <a:spLocks noChangeAspect="1" noChangeArrowheads="1"/>
          </p:cNvSpPr>
          <p:nvPr/>
        </p:nvSpPr>
        <p:spPr bwMode="auto">
          <a:xfrm>
            <a:off x="720725" y="5819775"/>
            <a:ext cx="136525" cy="136525"/>
          </a:xfrm>
          <a:prstGeom prst="rect">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518" name="Line 14">
            <a:extLst>
              <a:ext uri="{FF2B5EF4-FFF2-40B4-BE49-F238E27FC236}">
                <a16:creationId xmlns:a16="http://schemas.microsoft.com/office/drawing/2014/main" id="{67426EE4-EDE8-4997-AA3E-BD7B6C463EAA}"/>
              </a:ext>
            </a:extLst>
          </p:cNvPr>
          <p:cNvSpPr>
            <a:spLocks noChangeShapeType="1"/>
          </p:cNvSpPr>
          <p:nvPr/>
        </p:nvSpPr>
        <p:spPr bwMode="auto">
          <a:xfrm>
            <a:off x="5292725" y="19589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19" name="Line 15">
            <a:extLst>
              <a:ext uri="{FF2B5EF4-FFF2-40B4-BE49-F238E27FC236}">
                <a16:creationId xmlns:a16="http://schemas.microsoft.com/office/drawing/2014/main" id="{2DBC7FDA-0CA4-496C-97B3-EBF19476D1ED}"/>
              </a:ext>
            </a:extLst>
          </p:cNvPr>
          <p:cNvSpPr>
            <a:spLocks noChangeShapeType="1"/>
          </p:cNvSpPr>
          <p:nvPr/>
        </p:nvSpPr>
        <p:spPr bwMode="auto">
          <a:xfrm>
            <a:off x="61563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20" name="Line 16">
            <a:extLst>
              <a:ext uri="{FF2B5EF4-FFF2-40B4-BE49-F238E27FC236}">
                <a16:creationId xmlns:a16="http://schemas.microsoft.com/office/drawing/2014/main" id="{D479CB9E-557A-4893-8D52-B2794B451B1F}"/>
              </a:ext>
            </a:extLst>
          </p:cNvPr>
          <p:cNvSpPr>
            <a:spLocks noChangeShapeType="1"/>
          </p:cNvSpPr>
          <p:nvPr/>
        </p:nvSpPr>
        <p:spPr bwMode="auto">
          <a:xfrm>
            <a:off x="7019925" y="1946275"/>
            <a:ext cx="0" cy="388620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6993" name="Text Box 17">
            <a:extLst>
              <a:ext uri="{FF2B5EF4-FFF2-40B4-BE49-F238E27FC236}">
                <a16:creationId xmlns:a16="http://schemas.microsoft.com/office/drawing/2014/main" id="{27026960-792F-4116-90A2-4CFBE8DFD306}"/>
              </a:ext>
            </a:extLst>
          </p:cNvPr>
          <p:cNvSpPr txBox="1">
            <a:spLocks noChangeArrowheads="1"/>
          </p:cNvSpPr>
          <p:nvPr/>
        </p:nvSpPr>
        <p:spPr bwMode="auto">
          <a:xfrm>
            <a:off x="5508625" y="1049338"/>
            <a:ext cx="1225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Press Box</a:t>
            </a:r>
          </a:p>
        </p:txBody>
      </p:sp>
      <p:sp>
        <p:nvSpPr>
          <p:cNvPr id="126994" name="Text Box 18">
            <a:extLst>
              <a:ext uri="{FF2B5EF4-FFF2-40B4-BE49-F238E27FC236}">
                <a16:creationId xmlns:a16="http://schemas.microsoft.com/office/drawing/2014/main" id="{E8857BCE-C331-42DF-A037-73A3380F1F06}"/>
              </a:ext>
            </a:extLst>
          </p:cNvPr>
          <p:cNvSpPr txBox="1">
            <a:spLocks noChangeArrowheads="1"/>
          </p:cNvSpPr>
          <p:nvPr/>
        </p:nvSpPr>
        <p:spPr bwMode="auto">
          <a:xfrm>
            <a:off x="23907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1 0</a:t>
            </a:r>
          </a:p>
        </p:txBody>
      </p:sp>
      <p:sp>
        <p:nvSpPr>
          <p:cNvPr id="126995" name="Text Box 19">
            <a:extLst>
              <a:ext uri="{FF2B5EF4-FFF2-40B4-BE49-F238E27FC236}">
                <a16:creationId xmlns:a16="http://schemas.microsoft.com/office/drawing/2014/main" id="{921D8880-06DC-4ED5-B8C3-23B26EE9C746}"/>
              </a:ext>
            </a:extLst>
          </p:cNvPr>
          <p:cNvSpPr txBox="1">
            <a:spLocks noChangeArrowheads="1"/>
          </p:cNvSpPr>
          <p:nvPr/>
        </p:nvSpPr>
        <p:spPr bwMode="auto">
          <a:xfrm>
            <a:off x="3216275" y="49291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2 0</a:t>
            </a:r>
          </a:p>
        </p:txBody>
      </p:sp>
      <p:sp>
        <p:nvSpPr>
          <p:cNvPr id="126996" name="Text Box 20">
            <a:extLst>
              <a:ext uri="{FF2B5EF4-FFF2-40B4-BE49-F238E27FC236}">
                <a16:creationId xmlns:a16="http://schemas.microsoft.com/office/drawing/2014/main" id="{B9E251DA-1EA7-45AB-91CB-F37C1D083FFA}"/>
              </a:ext>
            </a:extLst>
          </p:cNvPr>
          <p:cNvSpPr txBox="1">
            <a:spLocks noChangeArrowheads="1"/>
          </p:cNvSpPr>
          <p:nvPr/>
        </p:nvSpPr>
        <p:spPr bwMode="auto">
          <a:xfrm>
            <a:off x="40671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3 0</a:t>
            </a:r>
          </a:p>
        </p:txBody>
      </p:sp>
      <p:sp>
        <p:nvSpPr>
          <p:cNvPr id="126997" name="Text Box 21">
            <a:extLst>
              <a:ext uri="{FF2B5EF4-FFF2-40B4-BE49-F238E27FC236}">
                <a16:creationId xmlns:a16="http://schemas.microsoft.com/office/drawing/2014/main" id="{4D86647E-3063-4B87-BE21-B71A2555B4E8}"/>
              </a:ext>
            </a:extLst>
          </p:cNvPr>
          <p:cNvSpPr txBox="1">
            <a:spLocks noChangeArrowheads="1"/>
          </p:cNvSpPr>
          <p:nvPr/>
        </p:nvSpPr>
        <p:spPr bwMode="auto">
          <a:xfrm>
            <a:off x="4892675" y="49545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126998" name="Text Box 22">
            <a:extLst>
              <a:ext uri="{FF2B5EF4-FFF2-40B4-BE49-F238E27FC236}">
                <a16:creationId xmlns:a16="http://schemas.microsoft.com/office/drawing/2014/main" id="{87BB89F3-EA7C-4BFE-9179-511F4EAD4B3E}"/>
              </a:ext>
            </a:extLst>
          </p:cNvPr>
          <p:cNvSpPr txBox="1">
            <a:spLocks noChangeArrowheads="1"/>
          </p:cNvSpPr>
          <p:nvPr/>
        </p:nvSpPr>
        <p:spPr bwMode="auto">
          <a:xfrm>
            <a:off x="5765800" y="4957763"/>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5 0</a:t>
            </a:r>
          </a:p>
        </p:txBody>
      </p:sp>
      <p:sp>
        <p:nvSpPr>
          <p:cNvPr id="126999" name="Text Box 23">
            <a:extLst>
              <a:ext uri="{FF2B5EF4-FFF2-40B4-BE49-F238E27FC236}">
                <a16:creationId xmlns:a16="http://schemas.microsoft.com/office/drawing/2014/main" id="{FCAB6795-BD34-4FC9-98C7-C825375D1E71}"/>
              </a:ext>
            </a:extLst>
          </p:cNvPr>
          <p:cNvSpPr txBox="1">
            <a:spLocks noChangeArrowheads="1"/>
          </p:cNvSpPr>
          <p:nvPr/>
        </p:nvSpPr>
        <p:spPr bwMode="auto">
          <a:xfrm>
            <a:off x="6635750" y="4941888"/>
            <a:ext cx="695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sz="2400">
                <a:solidFill>
                  <a:schemeClr val="bg1"/>
                </a:solidFill>
                <a:effectLst>
                  <a:outerShdw blurRad="38100" dist="38100" dir="2700000" algn="tl">
                    <a:srgbClr val="000000"/>
                  </a:outerShdw>
                </a:effectLst>
                <a:latin typeface="Arial" charset="0"/>
              </a:rPr>
              <a:t>4 0</a:t>
            </a:r>
          </a:p>
        </p:txBody>
      </p:sp>
      <p:sp>
        <p:nvSpPr>
          <p:cNvPr id="21528" name="Line 24">
            <a:extLst>
              <a:ext uri="{FF2B5EF4-FFF2-40B4-BE49-F238E27FC236}">
                <a16:creationId xmlns:a16="http://schemas.microsoft.com/office/drawing/2014/main" id="{2A30DCEF-C3D1-41EC-9974-EACC31FCB5E3}"/>
              </a:ext>
            </a:extLst>
          </p:cNvPr>
          <p:cNvSpPr>
            <a:spLocks noChangeShapeType="1"/>
          </p:cNvSpPr>
          <p:nvPr/>
        </p:nvSpPr>
        <p:spPr bwMode="auto">
          <a:xfrm>
            <a:off x="4051300" y="5816600"/>
            <a:ext cx="12700" cy="54610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29" name="Rectangle 25">
            <a:extLst>
              <a:ext uri="{FF2B5EF4-FFF2-40B4-BE49-F238E27FC236}">
                <a16:creationId xmlns:a16="http://schemas.microsoft.com/office/drawing/2014/main" id="{B524EDAA-4775-4688-9BC8-6998DBD13A39}"/>
              </a:ext>
            </a:extLst>
          </p:cNvPr>
          <p:cNvSpPr>
            <a:spLocks noChangeArrowheads="1"/>
          </p:cNvSpPr>
          <p:nvPr/>
        </p:nvSpPr>
        <p:spPr bwMode="auto">
          <a:xfrm>
            <a:off x="4064000" y="5829300"/>
            <a:ext cx="3911600" cy="533400"/>
          </a:xfrm>
          <a:prstGeom prst="rect">
            <a:avLst/>
          </a:prstGeom>
          <a:solidFill>
            <a:schemeClr val="bg1">
              <a:alpha val="50195"/>
            </a:schemeClr>
          </a:solidFill>
          <a:ln w="3175" cap="rnd">
            <a:solidFill>
              <a:schemeClr val="bg1"/>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solidFill>
                <a:srgbClr val="990099"/>
              </a:solidFill>
            </a:endParaRPr>
          </a:p>
        </p:txBody>
      </p:sp>
      <p:sp>
        <p:nvSpPr>
          <p:cNvPr id="21530" name="Line 26">
            <a:extLst>
              <a:ext uri="{FF2B5EF4-FFF2-40B4-BE49-F238E27FC236}">
                <a16:creationId xmlns:a16="http://schemas.microsoft.com/office/drawing/2014/main" id="{4FD638A6-3A53-4153-B3E2-2CCC774A4233}"/>
              </a:ext>
            </a:extLst>
          </p:cNvPr>
          <p:cNvSpPr>
            <a:spLocks noChangeShapeType="1"/>
          </p:cNvSpPr>
          <p:nvPr/>
        </p:nvSpPr>
        <p:spPr bwMode="auto">
          <a:xfrm>
            <a:off x="26924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1" name="Line 27">
            <a:extLst>
              <a:ext uri="{FF2B5EF4-FFF2-40B4-BE49-F238E27FC236}">
                <a16:creationId xmlns:a16="http://schemas.microsoft.com/office/drawing/2014/main" id="{CD70A1A9-17C1-44F9-89F4-079E8031681D}"/>
              </a:ext>
            </a:extLst>
          </p:cNvPr>
          <p:cNvSpPr>
            <a:spLocks noChangeShapeType="1"/>
          </p:cNvSpPr>
          <p:nvPr/>
        </p:nvSpPr>
        <p:spPr bwMode="auto">
          <a:xfrm>
            <a:off x="26924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2" name="Line 28">
            <a:extLst>
              <a:ext uri="{FF2B5EF4-FFF2-40B4-BE49-F238E27FC236}">
                <a16:creationId xmlns:a16="http://schemas.microsoft.com/office/drawing/2014/main" id="{E86C63E2-B091-494D-ADD8-50A3356DFE2C}"/>
              </a:ext>
            </a:extLst>
          </p:cNvPr>
          <p:cNvSpPr>
            <a:spLocks noChangeShapeType="1"/>
          </p:cNvSpPr>
          <p:nvPr/>
        </p:nvSpPr>
        <p:spPr bwMode="auto">
          <a:xfrm>
            <a:off x="3543300" y="32258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3" name="Line 29">
            <a:extLst>
              <a:ext uri="{FF2B5EF4-FFF2-40B4-BE49-F238E27FC236}">
                <a16:creationId xmlns:a16="http://schemas.microsoft.com/office/drawing/2014/main" id="{D567490F-DD06-4B6C-A9CE-CC8C18015B36}"/>
              </a:ext>
            </a:extLst>
          </p:cNvPr>
          <p:cNvSpPr>
            <a:spLocks noChangeShapeType="1"/>
          </p:cNvSpPr>
          <p:nvPr/>
        </p:nvSpPr>
        <p:spPr bwMode="auto">
          <a:xfrm>
            <a:off x="3543300" y="452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4" name="Line 30">
            <a:extLst>
              <a:ext uri="{FF2B5EF4-FFF2-40B4-BE49-F238E27FC236}">
                <a16:creationId xmlns:a16="http://schemas.microsoft.com/office/drawing/2014/main" id="{05CC4295-DF4E-42EA-A44B-1C9FA0037BBC}"/>
              </a:ext>
            </a:extLst>
          </p:cNvPr>
          <p:cNvSpPr>
            <a:spLocks noChangeShapeType="1"/>
          </p:cNvSpPr>
          <p:nvPr/>
        </p:nvSpPr>
        <p:spPr bwMode="auto">
          <a:xfrm>
            <a:off x="43815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5" name="Line 31">
            <a:extLst>
              <a:ext uri="{FF2B5EF4-FFF2-40B4-BE49-F238E27FC236}">
                <a16:creationId xmlns:a16="http://schemas.microsoft.com/office/drawing/2014/main" id="{AACEED6B-5E37-4D6D-BDCA-0D6F42B2D78D}"/>
              </a:ext>
            </a:extLst>
          </p:cNvPr>
          <p:cNvSpPr>
            <a:spLocks noChangeShapeType="1"/>
          </p:cNvSpPr>
          <p:nvPr/>
        </p:nvSpPr>
        <p:spPr bwMode="auto">
          <a:xfrm>
            <a:off x="43815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6" name="Line 32">
            <a:extLst>
              <a:ext uri="{FF2B5EF4-FFF2-40B4-BE49-F238E27FC236}">
                <a16:creationId xmlns:a16="http://schemas.microsoft.com/office/drawing/2014/main" id="{F780E22E-0DF8-4D19-8776-468146B5BD00}"/>
              </a:ext>
            </a:extLst>
          </p:cNvPr>
          <p:cNvSpPr>
            <a:spLocks noChangeShapeType="1"/>
          </p:cNvSpPr>
          <p:nvPr/>
        </p:nvSpPr>
        <p:spPr bwMode="auto">
          <a:xfrm>
            <a:off x="52197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7" name="Line 33">
            <a:extLst>
              <a:ext uri="{FF2B5EF4-FFF2-40B4-BE49-F238E27FC236}">
                <a16:creationId xmlns:a16="http://schemas.microsoft.com/office/drawing/2014/main" id="{B88D7BA6-79D6-4398-BF69-2EAFA875480A}"/>
              </a:ext>
            </a:extLst>
          </p:cNvPr>
          <p:cNvSpPr>
            <a:spLocks noChangeShapeType="1"/>
          </p:cNvSpPr>
          <p:nvPr/>
        </p:nvSpPr>
        <p:spPr bwMode="auto">
          <a:xfrm>
            <a:off x="52197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8" name="Line 34">
            <a:extLst>
              <a:ext uri="{FF2B5EF4-FFF2-40B4-BE49-F238E27FC236}">
                <a16:creationId xmlns:a16="http://schemas.microsoft.com/office/drawing/2014/main" id="{E61E58E9-0D8E-4192-9ABB-C1F7814B7610}"/>
              </a:ext>
            </a:extLst>
          </p:cNvPr>
          <p:cNvSpPr>
            <a:spLocks noChangeShapeType="1"/>
          </p:cNvSpPr>
          <p:nvPr/>
        </p:nvSpPr>
        <p:spPr bwMode="auto">
          <a:xfrm>
            <a:off x="6070600" y="32385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39" name="Line 35">
            <a:extLst>
              <a:ext uri="{FF2B5EF4-FFF2-40B4-BE49-F238E27FC236}">
                <a16:creationId xmlns:a16="http://schemas.microsoft.com/office/drawing/2014/main" id="{6D4BCB99-8E51-4D5A-A1FF-8DCBA499B1E5}"/>
              </a:ext>
            </a:extLst>
          </p:cNvPr>
          <p:cNvSpPr>
            <a:spLocks noChangeShapeType="1"/>
          </p:cNvSpPr>
          <p:nvPr/>
        </p:nvSpPr>
        <p:spPr bwMode="auto">
          <a:xfrm>
            <a:off x="6070600" y="45339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40" name="Line 36">
            <a:extLst>
              <a:ext uri="{FF2B5EF4-FFF2-40B4-BE49-F238E27FC236}">
                <a16:creationId xmlns:a16="http://schemas.microsoft.com/office/drawing/2014/main" id="{9091C6DE-C2ED-406C-8CA9-DC05CB0DD529}"/>
              </a:ext>
            </a:extLst>
          </p:cNvPr>
          <p:cNvSpPr>
            <a:spLocks noChangeShapeType="1"/>
          </p:cNvSpPr>
          <p:nvPr/>
        </p:nvSpPr>
        <p:spPr bwMode="auto">
          <a:xfrm>
            <a:off x="6946900" y="32512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41" name="Line 37">
            <a:extLst>
              <a:ext uri="{FF2B5EF4-FFF2-40B4-BE49-F238E27FC236}">
                <a16:creationId xmlns:a16="http://schemas.microsoft.com/office/drawing/2014/main" id="{834CA507-4F75-46BA-BBF2-182ABAC5DB3E}"/>
              </a:ext>
            </a:extLst>
          </p:cNvPr>
          <p:cNvSpPr>
            <a:spLocks noChangeShapeType="1"/>
          </p:cNvSpPr>
          <p:nvPr/>
        </p:nvSpPr>
        <p:spPr bwMode="auto">
          <a:xfrm>
            <a:off x="6946900" y="4546600"/>
            <a:ext cx="165100" cy="0"/>
          </a:xfrm>
          <a:prstGeom prst="line">
            <a:avLst/>
          </a:prstGeom>
          <a:noFill/>
          <a:ln w="38100">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7014" name="Text Box 38">
            <a:extLst>
              <a:ext uri="{FF2B5EF4-FFF2-40B4-BE49-F238E27FC236}">
                <a16:creationId xmlns:a16="http://schemas.microsoft.com/office/drawing/2014/main" id="{BE946384-18C9-4C37-8D0E-45DE9343FA9F}"/>
              </a:ext>
            </a:extLst>
          </p:cNvPr>
          <p:cNvSpPr txBox="1">
            <a:spLocks noChangeArrowheads="1"/>
          </p:cNvSpPr>
          <p:nvPr/>
        </p:nvSpPr>
        <p:spPr bwMode="auto">
          <a:xfrm>
            <a:off x="23399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7015" name="Text Box 39">
            <a:extLst>
              <a:ext uri="{FF2B5EF4-FFF2-40B4-BE49-F238E27FC236}">
                <a16:creationId xmlns:a16="http://schemas.microsoft.com/office/drawing/2014/main" id="{C04B6BF4-ECAA-4E81-839F-53A616DCB67B}"/>
              </a:ext>
            </a:extLst>
          </p:cNvPr>
          <p:cNvSpPr txBox="1">
            <a:spLocks noChangeArrowheads="1"/>
          </p:cNvSpPr>
          <p:nvPr/>
        </p:nvSpPr>
        <p:spPr bwMode="auto">
          <a:xfrm>
            <a:off x="31273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7016" name="Text Box 40">
            <a:extLst>
              <a:ext uri="{FF2B5EF4-FFF2-40B4-BE49-F238E27FC236}">
                <a16:creationId xmlns:a16="http://schemas.microsoft.com/office/drawing/2014/main" id="{82B652AE-9A49-4608-85DC-87EAE77954AE}"/>
              </a:ext>
            </a:extLst>
          </p:cNvPr>
          <p:cNvSpPr txBox="1">
            <a:spLocks noChangeArrowheads="1"/>
          </p:cNvSpPr>
          <p:nvPr/>
        </p:nvSpPr>
        <p:spPr bwMode="auto">
          <a:xfrm>
            <a:off x="3978275" y="50022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7017" name="Text Box 41">
            <a:extLst>
              <a:ext uri="{FF2B5EF4-FFF2-40B4-BE49-F238E27FC236}">
                <a16:creationId xmlns:a16="http://schemas.microsoft.com/office/drawing/2014/main" id="{61CA15AD-045E-46FF-994F-5DC1863B4F4A}"/>
              </a:ext>
            </a:extLst>
          </p:cNvPr>
          <p:cNvSpPr txBox="1">
            <a:spLocks noChangeArrowheads="1"/>
          </p:cNvSpPr>
          <p:nvPr/>
        </p:nvSpPr>
        <p:spPr bwMode="auto">
          <a:xfrm>
            <a:off x="48037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sp>
        <p:nvSpPr>
          <p:cNvPr id="127018" name="Text Box 42">
            <a:extLst>
              <a:ext uri="{FF2B5EF4-FFF2-40B4-BE49-F238E27FC236}">
                <a16:creationId xmlns:a16="http://schemas.microsoft.com/office/drawing/2014/main" id="{751BA247-3695-4074-9116-824D8C42D3E6}"/>
              </a:ext>
            </a:extLst>
          </p:cNvPr>
          <p:cNvSpPr txBox="1">
            <a:spLocks noChangeArrowheads="1"/>
          </p:cNvSpPr>
          <p:nvPr/>
        </p:nvSpPr>
        <p:spPr bwMode="auto">
          <a:xfrm flipV="1">
            <a:off x="7204075" y="4989513"/>
            <a:ext cx="3175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eaLnBrk="1" hangingPunct="1">
              <a:defRPr/>
            </a:pPr>
            <a:r>
              <a:rPr lang="en-US">
                <a:solidFill>
                  <a:schemeClr val="bg1"/>
                </a:solidFill>
                <a:effectLst>
                  <a:outerShdw blurRad="38100" dist="38100" dir="2700000" algn="tl">
                    <a:srgbClr val="000000"/>
                  </a:outerShdw>
                </a:effectLst>
                <a:latin typeface="Arial" charset="0"/>
              </a:rPr>
              <a:t>&lt;</a:t>
            </a:r>
          </a:p>
        </p:txBody>
      </p:sp>
      <p:grpSp>
        <p:nvGrpSpPr>
          <p:cNvPr id="21547" name="Group 43">
            <a:extLst>
              <a:ext uri="{FF2B5EF4-FFF2-40B4-BE49-F238E27FC236}">
                <a16:creationId xmlns:a16="http://schemas.microsoft.com/office/drawing/2014/main" id="{DE2865C2-D86F-42B9-A10B-2E4F4CDA94C1}"/>
              </a:ext>
            </a:extLst>
          </p:cNvPr>
          <p:cNvGrpSpPr>
            <a:grpSpLocks/>
          </p:cNvGrpSpPr>
          <p:nvPr/>
        </p:nvGrpSpPr>
        <p:grpSpPr bwMode="auto">
          <a:xfrm>
            <a:off x="5210175" y="5989638"/>
            <a:ext cx="204788" cy="730250"/>
            <a:chOff x="3204" y="3720"/>
            <a:chExt cx="113" cy="420"/>
          </a:xfrm>
        </p:grpSpPr>
        <p:grpSp>
          <p:nvGrpSpPr>
            <p:cNvPr id="21616" name="Group 44">
              <a:extLst>
                <a:ext uri="{FF2B5EF4-FFF2-40B4-BE49-F238E27FC236}">
                  <a16:creationId xmlns:a16="http://schemas.microsoft.com/office/drawing/2014/main" id="{851AE324-A055-4F53-BBF4-9697B9D78110}"/>
                </a:ext>
              </a:extLst>
            </p:cNvPr>
            <p:cNvGrpSpPr>
              <a:grpSpLocks/>
            </p:cNvGrpSpPr>
            <p:nvPr/>
          </p:nvGrpSpPr>
          <p:grpSpPr bwMode="auto">
            <a:xfrm>
              <a:off x="3204" y="3720"/>
              <a:ext cx="113" cy="420"/>
              <a:chOff x="3204" y="3708"/>
              <a:chExt cx="113" cy="420"/>
            </a:xfrm>
          </p:grpSpPr>
          <p:sp>
            <p:nvSpPr>
              <p:cNvPr id="21621" name="AutoShape 45">
                <a:extLst>
                  <a:ext uri="{FF2B5EF4-FFF2-40B4-BE49-F238E27FC236}">
                    <a16:creationId xmlns:a16="http://schemas.microsoft.com/office/drawing/2014/main" id="{FD71A79B-AC9B-4FBA-8CAC-32B299478486}"/>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622" name="Oval 46">
                <a:extLst>
                  <a:ext uri="{FF2B5EF4-FFF2-40B4-BE49-F238E27FC236}">
                    <a16:creationId xmlns:a16="http://schemas.microsoft.com/office/drawing/2014/main" id="{B02E8A5B-CE1B-4C90-9098-807A63F1A6CF}"/>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21617" name="Line 47">
              <a:extLst>
                <a:ext uri="{FF2B5EF4-FFF2-40B4-BE49-F238E27FC236}">
                  <a16:creationId xmlns:a16="http://schemas.microsoft.com/office/drawing/2014/main" id="{0BFA58D4-CBCC-4724-87E5-E52B11DA7436}"/>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18" name="Line 48">
              <a:extLst>
                <a:ext uri="{FF2B5EF4-FFF2-40B4-BE49-F238E27FC236}">
                  <a16:creationId xmlns:a16="http://schemas.microsoft.com/office/drawing/2014/main" id="{1A086E60-2207-45CE-B864-02891D72B6ED}"/>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19" name="Line 49">
              <a:extLst>
                <a:ext uri="{FF2B5EF4-FFF2-40B4-BE49-F238E27FC236}">
                  <a16:creationId xmlns:a16="http://schemas.microsoft.com/office/drawing/2014/main" id="{79F88FEC-A078-4782-9FF4-7CE5C1C42045}"/>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20" name="Oval 50">
              <a:extLst>
                <a:ext uri="{FF2B5EF4-FFF2-40B4-BE49-F238E27FC236}">
                  <a16:creationId xmlns:a16="http://schemas.microsoft.com/office/drawing/2014/main" id="{1A760247-57E7-4861-88E3-BA385DFBA760}"/>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grpSp>
        <p:nvGrpSpPr>
          <p:cNvPr id="21548" name="Group 51">
            <a:extLst>
              <a:ext uri="{FF2B5EF4-FFF2-40B4-BE49-F238E27FC236}">
                <a16:creationId xmlns:a16="http://schemas.microsoft.com/office/drawing/2014/main" id="{7D373867-4FCB-44DC-8D6C-8847A436492B}"/>
              </a:ext>
            </a:extLst>
          </p:cNvPr>
          <p:cNvGrpSpPr>
            <a:grpSpLocks/>
          </p:cNvGrpSpPr>
          <p:nvPr/>
        </p:nvGrpSpPr>
        <p:grpSpPr bwMode="auto">
          <a:xfrm>
            <a:off x="5168900" y="5932488"/>
            <a:ext cx="268288" cy="571500"/>
            <a:chOff x="3248" y="3589"/>
            <a:chExt cx="169" cy="360"/>
          </a:xfrm>
        </p:grpSpPr>
        <p:sp>
          <p:nvSpPr>
            <p:cNvPr id="21613" name="Rectangle 52">
              <a:extLst>
                <a:ext uri="{FF2B5EF4-FFF2-40B4-BE49-F238E27FC236}">
                  <a16:creationId xmlns:a16="http://schemas.microsoft.com/office/drawing/2014/main" id="{FC288DEF-0B1D-4FBD-B1C6-6CD619558544}"/>
                </a:ext>
              </a:extLst>
            </p:cNvPr>
            <p:cNvSpPr>
              <a:spLocks noChangeArrowheads="1"/>
            </p:cNvSpPr>
            <p:nvPr/>
          </p:nvSpPr>
          <p:spPr bwMode="auto">
            <a:xfrm>
              <a:off x="3285" y="3796"/>
              <a:ext cx="99" cy="123"/>
            </a:xfrm>
            <a:prstGeom prst="rect">
              <a:avLst/>
            </a:prstGeom>
            <a:solidFill>
              <a:srgbClr val="C0C0C0"/>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614" name="Text Box 53">
              <a:extLst>
                <a:ext uri="{FF2B5EF4-FFF2-40B4-BE49-F238E27FC236}">
                  <a16:creationId xmlns:a16="http://schemas.microsoft.com/office/drawing/2014/main" id="{6DEC6613-829E-4BD1-8B4E-4C16B7D5483A}"/>
                </a:ext>
              </a:extLst>
            </p:cNvPr>
            <p:cNvSpPr txBox="1">
              <a:spLocks noChangeArrowheads="1"/>
            </p:cNvSpPr>
            <p:nvPr/>
          </p:nvSpPr>
          <p:spPr bwMode="auto">
            <a:xfrm flipV="1">
              <a:off x="3248" y="3776"/>
              <a:ext cx="169"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1</a:t>
              </a:r>
            </a:p>
          </p:txBody>
        </p:sp>
        <p:sp>
          <p:nvSpPr>
            <p:cNvPr id="21615" name="Line 54">
              <a:extLst>
                <a:ext uri="{FF2B5EF4-FFF2-40B4-BE49-F238E27FC236}">
                  <a16:creationId xmlns:a16="http://schemas.microsoft.com/office/drawing/2014/main" id="{7401292A-5284-4586-A8E4-27C611EC517B}"/>
                </a:ext>
              </a:extLst>
            </p:cNvPr>
            <p:cNvSpPr>
              <a:spLocks noChangeShapeType="1"/>
            </p:cNvSpPr>
            <p:nvPr/>
          </p:nvSpPr>
          <p:spPr bwMode="auto">
            <a:xfrm>
              <a:off x="3336" y="3589"/>
              <a:ext cx="0" cy="20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1549" name="Group 55">
            <a:extLst>
              <a:ext uri="{FF2B5EF4-FFF2-40B4-BE49-F238E27FC236}">
                <a16:creationId xmlns:a16="http://schemas.microsoft.com/office/drawing/2014/main" id="{EF3E3D03-6798-46DA-859A-2D40BA9EC207}"/>
              </a:ext>
            </a:extLst>
          </p:cNvPr>
          <p:cNvGrpSpPr>
            <a:grpSpLocks/>
          </p:cNvGrpSpPr>
          <p:nvPr/>
        </p:nvGrpSpPr>
        <p:grpSpPr bwMode="auto">
          <a:xfrm>
            <a:off x="4357688" y="5981700"/>
            <a:ext cx="192087" cy="730250"/>
            <a:chOff x="3204" y="3720"/>
            <a:chExt cx="113" cy="420"/>
          </a:xfrm>
        </p:grpSpPr>
        <p:grpSp>
          <p:nvGrpSpPr>
            <p:cNvPr id="21606" name="Group 56">
              <a:extLst>
                <a:ext uri="{FF2B5EF4-FFF2-40B4-BE49-F238E27FC236}">
                  <a16:creationId xmlns:a16="http://schemas.microsoft.com/office/drawing/2014/main" id="{FB3A1E33-F619-4686-9C8D-AED2EF29F40E}"/>
                </a:ext>
              </a:extLst>
            </p:cNvPr>
            <p:cNvGrpSpPr>
              <a:grpSpLocks/>
            </p:cNvGrpSpPr>
            <p:nvPr/>
          </p:nvGrpSpPr>
          <p:grpSpPr bwMode="auto">
            <a:xfrm>
              <a:off x="3204" y="3720"/>
              <a:ext cx="113" cy="420"/>
              <a:chOff x="3204" y="3708"/>
              <a:chExt cx="113" cy="420"/>
            </a:xfrm>
          </p:grpSpPr>
          <p:sp>
            <p:nvSpPr>
              <p:cNvPr id="21611" name="AutoShape 57">
                <a:extLst>
                  <a:ext uri="{FF2B5EF4-FFF2-40B4-BE49-F238E27FC236}">
                    <a16:creationId xmlns:a16="http://schemas.microsoft.com/office/drawing/2014/main" id="{3C09CDE2-6EF2-4370-A6B0-FE5F617D238A}"/>
                  </a:ext>
                </a:extLst>
              </p:cNvPr>
              <p:cNvSpPr>
                <a:spLocks noChangeAspect="1" noChangeArrowheads="1"/>
              </p:cNvSpPr>
              <p:nvPr/>
            </p:nvSpPr>
            <p:spPr bwMode="auto">
              <a:xfrm>
                <a:off x="3204" y="3708"/>
                <a:ext cx="113" cy="307"/>
              </a:xfrm>
              <a:prstGeom prst="triangle">
                <a:avLst>
                  <a:gd name="adj" fmla="val 50000"/>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612" name="Oval 58">
                <a:extLst>
                  <a:ext uri="{FF2B5EF4-FFF2-40B4-BE49-F238E27FC236}">
                    <a16:creationId xmlns:a16="http://schemas.microsoft.com/office/drawing/2014/main" id="{ABBE2390-B70A-460A-AD06-8D6846ADC468}"/>
                  </a:ext>
                </a:extLst>
              </p:cNvPr>
              <p:cNvSpPr>
                <a:spLocks noChangeArrowheads="1"/>
              </p:cNvSpPr>
              <p:nvPr/>
            </p:nvSpPr>
            <p:spPr bwMode="auto">
              <a:xfrm>
                <a:off x="3210" y="4032"/>
                <a:ext cx="102" cy="96"/>
              </a:xfrm>
              <a:prstGeom prst="ellipse">
                <a:avLst/>
              </a:prstGeom>
              <a:solidFill>
                <a:srgbClr val="FF66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21607" name="Line 59">
              <a:extLst>
                <a:ext uri="{FF2B5EF4-FFF2-40B4-BE49-F238E27FC236}">
                  <a16:creationId xmlns:a16="http://schemas.microsoft.com/office/drawing/2014/main" id="{9FC5B86C-CAB2-4962-A037-8E0D12601884}"/>
                </a:ext>
              </a:extLst>
            </p:cNvPr>
            <p:cNvSpPr>
              <a:spLocks noChangeShapeType="1"/>
            </p:cNvSpPr>
            <p:nvPr/>
          </p:nvSpPr>
          <p:spPr bwMode="auto">
            <a:xfrm>
              <a:off x="3225" y="3921"/>
              <a:ext cx="7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08" name="Line 60">
              <a:extLst>
                <a:ext uri="{FF2B5EF4-FFF2-40B4-BE49-F238E27FC236}">
                  <a16:creationId xmlns:a16="http://schemas.microsoft.com/office/drawing/2014/main" id="{82D0B924-92DC-4C3F-AB32-CF27E829087E}"/>
                </a:ext>
              </a:extLst>
            </p:cNvPr>
            <p:cNvSpPr>
              <a:spLocks noChangeShapeType="1"/>
            </p:cNvSpPr>
            <p:nvPr/>
          </p:nvSpPr>
          <p:spPr bwMode="auto">
            <a:xfrm>
              <a:off x="3216" y="3981"/>
              <a:ext cx="9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09" name="Line 61">
              <a:extLst>
                <a:ext uri="{FF2B5EF4-FFF2-40B4-BE49-F238E27FC236}">
                  <a16:creationId xmlns:a16="http://schemas.microsoft.com/office/drawing/2014/main" id="{45691C67-A137-4A2D-AFCE-74B7080B5086}"/>
                </a:ext>
              </a:extLst>
            </p:cNvPr>
            <p:cNvSpPr>
              <a:spLocks noChangeShapeType="1"/>
            </p:cNvSpPr>
            <p:nvPr/>
          </p:nvSpPr>
          <p:spPr bwMode="auto">
            <a:xfrm>
              <a:off x="3240" y="3861"/>
              <a:ext cx="4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10" name="Oval 62">
              <a:extLst>
                <a:ext uri="{FF2B5EF4-FFF2-40B4-BE49-F238E27FC236}">
                  <a16:creationId xmlns:a16="http://schemas.microsoft.com/office/drawing/2014/main" id="{84543139-A4D0-49CB-B448-245F087590A6}"/>
                </a:ext>
              </a:extLst>
            </p:cNvPr>
            <p:cNvSpPr>
              <a:spLocks noChangeArrowheads="1"/>
            </p:cNvSpPr>
            <p:nvPr/>
          </p:nvSpPr>
          <p:spPr bwMode="auto">
            <a:xfrm>
              <a:off x="3234" y="4063"/>
              <a:ext cx="56" cy="5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grpSp>
      <p:sp>
        <p:nvSpPr>
          <p:cNvPr id="21550" name="Rectangle 63">
            <a:extLst>
              <a:ext uri="{FF2B5EF4-FFF2-40B4-BE49-F238E27FC236}">
                <a16:creationId xmlns:a16="http://schemas.microsoft.com/office/drawing/2014/main" id="{C617DD1A-0B00-4100-A9E3-0C242E39B39E}"/>
              </a:ext>
            </a:extLst>
          </p:cNvPr>
          <p:cNvSpPr>
            <a:spLocks noChangeArrowheads="1"/>
          </p:cNvSpPr>
          <p:nvPr/>
        </p:nvSpPr>
        <p:spPr bwMode="auto">
          <a:xfrm>
            <a:off x="241300" y="2908300"/>
            <a:ext cx="304800" cy="1930400"/>
          </a:xfrm>
          <a:prstGeom prst="rect">
            <a:avLst/>
          </a:prstGeom>
          <a:solidFill>
            <a:schemeClr val="bg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127040" name="Text Box 64">
            <a:extLst>
              <a:ext uri="{FF2B5EF4-FFF2-40B4-BE49-F238E27FC236}">
                <a16:creationId xmlns:a16="http://schemas.microsoft.com/office/drawing/2014/main" id="{8E2D3A37-4F47-48B2-B8B6-FFEA6E521D67}"/>
              </a:ext>
            </a:extLst>
          </p:cNvPr>
          <p:cNvSpPr txBox="1">
            <a:spLocks noChangeArrowheads="1"/>
          </p:cNvSpPr>
          <p:nvPr/>
        </p:nvSpPr>
        <p:spPr bwMode="auto">
          <a:xfrm rot="-5400000">
            <a:off x="-346868" y="3694906"/>
            <a:ext cx="145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eaLnBrk="1" hangingPunct="1">
              <a:defRPr/>
            </a:pPr>
            <a:r>
              <a:rPr lang="en-US">
                <a:solidFill>
                  <a:schemeClr val="bg1"/>
                </a:solidFill>
                <a:effectLst>
                  <a:outerShdw blurRad="38100" dist="38100" dir="2700000" algn="tl">
                    <a:srgbClr val="000000"/>
                  </a:outerShdw>
                </a:effectLst>
                <a:latin typeface="Arial" charset="0"/>
              </a:rPr>
              <a:t>Score Board</a:t>
            </a:r>
          </a:p>
        </p:txBody>
      </p:sp>
      <p:sp>
        <p:nvSpPr>
          <p:cNvPr id="127041" name="Text Box 65">
            <a:extLst>
              <a:ext uri="{FF2B5EF4-FFF2-40B4-BE49-F238E27FC236}">
                <a16:creationId xmlns:a16="http://schemas.microsoft.com/office/drawing/2014/main" id="{55D45832-51CA-41E2-ACCD-620EF7CAC5A1}"/>
              </a:ext>
            </a:extLst>
          </p:cNvPr>
          <p:cNvSpPr txBox="1">
            <a:spLocks noChangeArrowheads="1"/>
          </p:cNvSpPr>
          <p:nvPr/>
        </p:nvSpPr>
        <p:spPr bwMode="auto">
          <a:xfrm>
            <a:off x="2276963" y="97020"/>
            <a:ext cx="5627688"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defRPr/>
            </a:pPr>
            <a:r>
              <a:rPr lang="en-US" sz="4000" dirty="0">
                <a:solidFill>
                  <a:srgbClr val="FFCC00"/>
                </a:solidFill>
                <a:effectLst>
                  <a:outerShdw blurRad="38100" dist="38100" dir="2700000" algn="tl">
                    <a:srgbClr val="000000"/>
                  </a:outerShdw>
                </a:effectLst>
                <a:latin typeface="Arial" charset="0"/>
              </a:rPr>
              <a:t>Initial Keys – 7 Man</a:t>
            </a:r>
          </a:p>
        </p:txBody>
      </p:sp>
      <p:grpSp>
        <p:nvGrpSpPr>
          <p:cNvPr id="21553" name="Group 66">
            <a:extLst>
              <a:ext uri="{FF2B5EF4-FFF2-40B4-BE49-F238E27FC236}">
                <a16:creationId xmlns:a16="http://schemas.microsoft.com/office/drawing/2014/main" id="{867436FF-FCB0-4E0F-B6CD-F92759B02B1B}"/>
              </a:ext>
            </a:extLst>
          </p:cNvPr>
          <p:cNvGrpSpPr>
            <a:grpSpLocks/>
          </p:cNvGrpSpPr>
          <p:nvPr/>
        </p:nvGrpSpPr>
        <p:grpSpPr bwMode="auto">
          <a:xfrm>
            <a:off x="3338513" y="1422400"/>
            <a:ext cx="612775" cy="457200"/>
            <a:chOff x="2359" y="3560"/>
            <a:chExt cx="386" cy="288"/>
          </a:xfrm>
        </p:grpSpPr>
        <p:sp>
          <p:nvSpPr>
            <p:cNvPr id="21604" name="Rectangle 67">
              <a:extLst>
                <a:ext uri="{FF2B5EF4-FFF2-40B4-BE49-F238E27FC236}">
                  <a16:creationId xmlns:a16="http://schemas.microsoft.com/office/drawing/2014/main" id="{5EFCF71C-20E0-4633-B809-7477919B7D89}"/>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605" name="Text Box 68">
              <a:extLst>
                <a:ext uri="{FF2B5EF4-FFF2-40B4-BE49-F238E27FC236}">
                  <a16:creationId xmlns:a16="http://schemas.microsoft.com/office/drawing/2014/main" id="{5D0FA65F-9D32-4A55-AA29-7BB048B10339}"/>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FJ</a:t>
              </a:r>
            </a:p>
          </p:txBody>
        </p:sp>
      </p:grpSp>
      <p:grpSp>
        <p:nvGrpSpPr>
          <p:cNvPr id="21554" name="Group 69">
            <a:extLst>
              <a:ext uri="{FF2B5EF4-FFF2-40B4-BE49-F238E27FC236}">
                <a16:creationId xmlns:a16="http://schemas.microsoft.com/office/drawing/2014/main" id="{A3A0962C-3F28-4395-BF83-295989A24ADD}"/>
              </a:ext>
            </a:extLst>
          </p:cNvPr>
          <p:cNvGrpSpPr>
            <a:grpSpLocks/>
          </p:cNvGrpSpPr>
          <p:nvPr/>
        </p:nvGrpSpPr>
        <p:grpSpPr bwMode="auto">
          <a:xfrm>
            <a:off x="4268788" y="3943350"/>
            <a:ext cx="442912" cy="471488"/>
            <a:chOff x="3796" y="2871"/>
            <a:chExt cx="279" cy="297"/>
          </a:xfrm>
        </p:grpSpPr>
        <p:sp>
          <p:nvSpPr>
            <p:cNvPr id="21602" name="Rectangle 70">
              <a:extLst>
                <a:ext uri="{FF2B5EF4-FFF2-40B4-BE49-F238E27FC236}">
                  <a16:creationId xmlns:a16="http://schemas.microsoft.com/office/drawing/2014/main" id="{B444BB81-BDA8-460B-9997-7B6880DD644C}"/>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603" name="Text Box 71">
              <a:extLst>
                <a:ext uri="{FF2B5EF4-FFF2-40B4-BE49-F238E27FC236}">
                  <a16:creationId xmlns:a16="http://schemas.microsoft.com/office/drawing/2014/main" id="{540FA85C-9035-4A65-9828-3496D9BE7C10}"/>
                </a:ext>
              </a:extLst>
            </p:cNvPr>
            <p:cNvSpPr txBox="1">
              <a:spLocks noChangeArrowheads="1"/>
            </p:cNvSpPr>
            <p:nvPr/>
          </p:nvSpPr>
          <p:spPr bwMode="auto">
            <a:xfrm>
              <a:off x="3818" y="2871"/>
              <a:ext cx="19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U</a:t>
              </a:r>
            </a:p>
          </p:txBody>
        </p:sp>
      </p:grpSp>
      <p:grpSp>
        <p:nvGrpSpPr>
          <p:cNvPr id="21555" name="Group 72">
            <a:extLst>
              <a:ext uri="{FF2B5EF4-FFF2-40B4-BE49-F238E27FC236}">
                <a16:creationId xmlns:a16="http://schemas.microsoft.com/office/drawing/2014/main" id="{96656796-A771-4E1B-959C-60CD0B7144DA}"/>
              </a:ext>
            </a:extLst>
          </p:cNvPr>
          <p:cNvGrpSpPr>
            <a:grpSpLocks/>
          </p:cNvGrpSpPr>
          <p:nvPr/>
        </p:nvGrpSpPr>
        <p:grpSpPr bwMode="auto">
          <a:xfrm>
            <a:off x="3313113" y="5845175"/>
            <a:ext cx="612775" cy="457200"/>
            <a:chOff x="2359" y="3560"/>
            <a:chExt cx="386" cy="288"/>
          </a:xfrm>
        </p:grpSpPr>
        <p:sp>
          <p:nvSpPr>
            <p:cNvPr id="21600" name="Rectangle 73">
              <a:extLst>
                <a:ext uri="{FF2B5EF4-FFF2-40B4-BE49-F238E27FC236}">
                  <a16:creationId xmlns:a16="http://schemas.microsoft.com/office/drawing/2014/main" id="{CCD5134F-4C97-4004-9E47-E6B68E4062B4}"/>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601" name="Text Box 74">
              <a:extLst>
                <a:ext uri="{FF2B5EF4-FFF2-40B4-BE49-F238E27FC236}">
                  <a16:creationId xmlns:a16="http://schemas.microsoft.com/office/drawing/2014/main" id="{D1AFB2B2-AB4B-4C04-AB3C-AF8AA020D321}"/>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SJ</a:t>
              </a:r>
            </a:p>
          </p:txBody>
        </p:sp>
      </p:grpSp>
      <p:grpSp>
        <p:nvGrpSpPr>
          <p:cNvPr id="21556" name="Group 78">
            <a:extLst>
              <a:ext uri="{FF2B5EF4-FFF2-40B4-BE49-F238E27FC236}">
                <a16:creationId xmlns:a16="http://schemas.microsoft.com/office/drawing/2014/main" id="{F07DB1D2-4DAE-4874-83A9-3B6115493821}"/>
              </a:ext>
            </a:extLst>
          </p:cNvPr>
          <p:cNvGrpSpPr>
            <a:grpSpLocks/>
          </p:cNvGrpSpPr>
          <p:nvPr/>
        </p:nvGrpSpPr>
        <p:grpSpPr bwMode="auto">
          <a:xfrm>
            <a:off x="5002213" y="5845175"/>
            <a:ext cx="612775" cy="457200"/>
            <a:chOff x="2359" y="3560"/>
            <a:chExt cx="386" cy="288"/>
          </a:xfrm>
        </p:grpSpPr>
        <p:sp>
          <p:nvSpPr>
            <p:cNvPr id="21598" name="Rectangle 79">
              <a:extLst>
                <a:ext uri="{FF2B5EF4-FFF2-40B4-BE49-F238E27FC236}">
                  <a16:creationId xmlns:a16="http://schemas.microsoft.com/office/drawing/2014/main" id="{B9722D77-7779-44C4-8628-89B27F021BFB}"/>
                </a:ext>
              </a:extLst>
            </p:cNvPr>
            <p:cNvSpPr>
              <a:spLocks noChangeArrowheads="1"/>
            </p:cNvSpPr>
            <p:nvPr/>
          </p:nvSpPr>
          <p:spPr bwMode="auto">
            <a:xfrm>
              <a:off x="2402" y="3561"/>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599" name="Text Box 80">
              <a:extLst>
                <a:ext uri="{FF2B5EF4-FFF2-40B4-BE49-F238E27FC236}">
                  <a16:creationId xmlns:a16="http://schemas.microsoft.com/office/drawing/2014/main" id="{039C9673-467C-4E05-8F8D-B3E1BEBC4FE4}"/>
                </a:ext>
              </a:extLst>
            </p:cNvPr>
            <p:cNvSpPr txBox="1">
              <a:spLocks noChangeArrowheads="1"/>
            </p:cNvSpPr>
            <p:nvPr/>
          </p:nvSpPr>
          <p:spPr bwMode="auto">
            <a:xfrm>
              <a:off x="2359" y="3560"/>
              <a:ext cx="386"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 L</a:t>
              </a:r>
            </a:p>
          </p:txBody>
        </p:sp>
      </p:grpSp>
      <p:grpSp>
        <p:nvGrpSpPr>
          <p:cNvPr id="21557" name="Group 81">
            <a:extLst>
              <a:ext uri="{FF2B5EF4-FFF2-40B4-BE49-F238E27FC236}">
                <a16:creationId xmlns:a16="http://schemas.microsoft.com/office/drawing/2014/main" id="{A702C842-2A2B-4743-8AAB-A923A1602A41}"/>
              </a:ext>
            </a:extLst>
          </p:cNvPr>
          <p:cNvGrpSpPr>
            <a:grpSpLocks/>
          </p:cNvGrpSpPr>
          <p:nvPr/>
        </p:nvGrpSpPr>
        <p:grpSpPr bwMode="auto">
          <a:xfrm>
            <a:off x="5035550" y="1404938"/>
            <a:ext cx="695325" cy="471487"/>
            <a:chOff x="598" y="1763"/>
            <a:chExt cx="438" cy="297"/>
          </a:xfrm>
        </p:grpSpPr>
        <p:sp>
          <p:nvSpPr>
            <p:cNvPr id="21596" name="Rectangle 82">
              <a:extLst>
                <a:ext uri="{FF2B5EF4-FFF2-40B4-BE49-F238E27FC236}">
                  <a16:creationId xmlns:a16="http://schemas.microsoft.com/office/drawing/2014/main" id="{84F3AF0F-0DA8-4C63-B83A-7D7746B58EB1}"/>
                </a:ext>
              </a:extLst>
            </p:cNvPr>
            <p:cNvSpPr>
              <a:spLocks noChangeArrowheads="1"/>
            </p:cNvSpPr>
            <p:nvPr/>
          </p:nvSpPr>
          <p:spPr bwMode="auto">
            <a:xfrm>
              <a:off x="628" y="1780"/>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597" name="Text Box 83">
              <a:extLst>
                <a:ext uri="{FF2B5EF4-FFF2-40B4-BE49-F238E27FC236}">
                  <a16:creationId xmlns:a16="http://schemas.microsoft.com/office/drawing/2014/main" id="{3C8482A1-4731-4936-ACE7-B8451DAC1E48}"/>
                </a:ext>
              </a:extLst>
            </p:cNvPr>
            <p:cNvSpPr txBox="1">
              <a:spLocks noChangeArrowheads="1"/>
            </p:cNvSpPr>
            <p:nvPr/>
          </p:nvSpPr>
          <p:spPr bwMode="auto">
            <a:xfrm>
              <a:off x="598" y="1763"/>
              <a:ext cx="438"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LJ</a:t>
              </a:r>
            </a:p>
          </p:txBody>
        </p:sp>
      </p:grpSp>
      <p:grpSp>
        <p:nvGrpSpPr>
          <p:cNvPr id="21558" name="Group 84">
            <a:extLst>
              <a:ext uri="{FF2B5EF4-FFF2-40B4-BE49-F238E27FC236}">
                <a16:creationId xmlns:a16="http://schemas.microsoft.com/office/drawing/2014/main" id="{79D52E26-B079-4094-89F3-E1DECAB02328}"/>
              </a:ext>
            </a:extLst>
          </p:cNvPr>
          <p:cNvGrpSpPr>
            <a:grpSpLocks/>
          </p:cNvGrpSpPr>
          <p:nvPr/>
        </p:nvGrpSpPr>
        <p:grpSpPr bwMode="auto">
          <a:xfrm>
            <a:off x="2865438" y="3089275"/>
            <a:ext cx="600075" cy="496888"/>
            <a:chOff x="589" y="2670"/>
            <a:chExt cx="378" cy="297"/>
          </a:xfrm>
        </p:grpSpPr>
        <p:sp>
          <p:nvSpPr>
            <p:cNvPr id="21594" name="Rectangle 85">
              <a:extLst>
                <a:ext uri="{FF2B5EF4-FFF2-40B4-BE49-F238E27FC236}">
                  <a16:creationId xmlns:a16="http://schemas.microsoft.com/office/drawing/2014/main" id="{F2841873-BAF0-4669-900D-FC0721EEDF87}"/>
                </a:ext>
              </a:extLst>
            </p:cNvPr>
            <p:cNvSpPr>
              <a:spLocks noChangeArrowheads="1"/>
            </p:cNvSpPr>
            <p:nvPr/>
          </p:nvSpPr>
          <p:spPr bwMode="auto">
            <a:xfrm>
              <a:off x="628" y="2687"/>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595" name="Text Box 86">
              <a:extLst>
                <a:ext uri="{FF2B5EF4-FFF2-40B4-BE49-F238E27FC236}">
                  <a16:creationId xmlns:a16="http://schemas.microsoft.com/office/drawing/2014/main" id="{39B489A6-F9A9-463B-BB71-A68DD302FAA2}"/>
                </a:ext>
              </a:extLst>
            </p:cNvPr>
            <p:cNvSpPr txBox="1">
              <a:spLocks noChangeArrowheads="1"/>
            </p:cNvSpPr>
            <p:nvPr/>
          </p:nvSpPr>
          <p:spPr bwMode="auto">
            <a:xfrm>
              <a:off x="589" y="2670"/>
              <a:ext cx="378" cy="2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BJ</a:t>
              </a:r>
            </a:p>
          </p:txBody>
        </p:sp>
      </p:grpSp>
      <p:sp>
        <p:nvSpPr>
          <p:cNvPr id="21559" name="Rectangle 87">
            <a:extLst>
              <a:ext uri="{FF2B5EF4-FFF2-40B4-BE49-F238E27FC236}">
                <a16:creationId xmlns:a16="http://schemas.microsoft.com/office/drawing/2014/main" id="{823963EF-1479-4160-B4ED-40427BA9A837}"/>
              </a:ext>
            </a:extLst>
          </p:cNvPr>
          <p:cNvSpPr>
            <a:spLocks noChangeAspect="1" noChangeArrowheads="1"/>
          </p:cNvSpPr>
          <p:nvPr/>
        </p:nvSpPr>
        <p:spPr bwMode="auto">
          <a:xfrm>
            <a:off x="5346700" y="3759200"/>
            <a:ext cx="231775" cy="231775"/>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560" name="Oval 88">
            <a:extLst>
              <a:ext uri="{FF2B5EF4-FFF2-40B4-BE49-F238E27FC236}">
                <a16:creationId xmlns:a16="http://schemas.microsoft.com/office/drawing/2014/main" id="{C0B7EDFB-3941-4E6F-A335-B92228B88ACB}"/>
              </a:ext>
            </a:extLst>
          </p:cNvPr>
          <p:cNvSpPr>
            <a:spLocks noChangeAspect="1" noChangeArrowheads="1"/>
          </p:cNvSpPr>
          <p:nvPr/>
        </p:nvSpPr>
        <p:spPr bwMode="auto">
          <a:xfrm>
            <a:off x="5346700" y="34925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561" name="Oval 89">
            <a:extLst>
              <a:ext uri="{FF2B5EF4-FFF2-40B4-BE49-F238E27FC236}">
                <a16:creationId xmlns:a16="http://schemas.microsoft.com/office/drawing/2014/main" id="{26589FD9-0BDE-407A-8306-288E18BA8482}"/>
              </a:ext>
            </a:extLst>
          </p:cNvPr>
          <p:cNvSpPr>
            <a:spLocks noChangeAspect="1" noChangeArrowheads="1"/>
          </p:cNvSpPr>
          <p:nvPr/>
        </p:nvSpPr>
        <p:spPr bwMode="auto">
          <a:xfrm>
            <a:off x="5346700" y="32004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562" name="Oval 90">
            <a:extLst>
              <a:ext uri="{FF2B5EF4-FFF2-40B4-BE49-F238E27FC236}">
                <a16:creationId xmlns:a16="http://schemas.microsoft.com/office/drawing/2014/main" id="{DE58EE44-CE52-4E54-A5A3-1A78E6835184}"/>
              </a:ext>
            </a:extLst>
          </p:cNvPr>
          <p:cNvSpPr>
            <a:spLocks noChangeAspect="1" noChangeArrowheads="1"/>
          </p:cNvSpPr>
          <p:nvPr/>
        </p:nvSpPr>
        <p:spPr bwMode="auto">
          <a:xfrm>
            <a:off x="5346700" y="40386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563" name="Oval 91">
            <a:extLst>
              <a:ext uri="{FF2B5EF4-FFF2-40B4-BE49-F238E27FC236}">
                <a16:creationId xmlns:a16="http://schemas.microsoft.com/office/drawing/2014/main" id="{9BA9875A-7161-43D6-B158-AD0DB6039393}"/>
              </a:ext>
            </a:extLst>
          </p:cNvPr>
          <p:cNvSpPr>
            <a:spLocks noChangeAspect="1" noChangeArrowheads="1"/>
          </p:cNvSpPr>
          <p:nvPr/>
        </p:nvSpPr>
        <p:spPr bwMode="auto">
          <a:xfrm>
            <a:off x="5346700" y="43180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564" name="Oval 92">
            <a:extLst>
              <a:ext uri="{FF2B5EF4-FFF2-40B4-BE49-F238E27FC236}">
                <a16:creationId xmlns:a16="http://schemas.microsoft.com/office/drawing/2014/main" id="{8C373B03-40FB-4C8B-A3D0-BB991C760551}"/>
              </a:ext>
            </a:extLst>
          </p:cNvPr>
          <p:cNvSpPr>
            <a:spLocks noChangeAspect="1" noChangeArrowheads="1"/>
          </p:cNvSpPr>
          <p:nvPr/>
        </p:nvSpPr>
        <p:spPr bwMode="auto">
          <a:xfrm>
            <a:off x="5651500" y="3759200"/>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800"/>
          </a:p>
        </p:txBody>
      </p:sp>
      <p:sp>
        <p:nvSpPr>
          <p:cNvPr id="21565" name="Oval 93">
            <a:extLst>
              <a:ext uri="{FF2B5EF4-FFF2-40B4-BE49-F238E27FC236}">
                <a16:creationId xmlns:a16="http://schemas.microsoft.com/office/drawing/2014/main" id="{627DE97C-4503-460C-8006-871D54F01266}"/>
              </a:ext>
            </a:extLst>
          </p:cNvPr>
          <p:cNvSpPr>
            <a:spLocks noChangeAspect="1" noChangeArrowheads="1"/>
          </p:cNvSpPr>
          <p:nvPr/>
        </p:nvSpPr>
        <p:spPr bwMode="auto">
          <a:xfrm>
            <a:off x="5627688" y="4856163"/>
            <a:ext cx="231775" cy="231775"/>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1600" b="1"/>
          </a:p>
        </p:txBody>
      </p:sp>
      <p:grpSp>
        <p:nvGrpSpPr>
          <p:cNvPr id="21566" name="Group 94">
            <a:extLst>
              <a:ext uri="{FF2B5EF4-FFF2-40B4-BE49-F238E27FC236}">
                <a16:creationId xmlns:a16="http://schemas.microsoft.com/office/drawing/2014/main" id="{99E8A342-1C19-4AD8-BD10-DD64453F420E}"/>
              </a:ext>
            </a:extLst>
          </p:cNvPr>
          <p:cNvGrpSpPr>
            <a:grpSpLocks noChangeAspect="1"/>
          </p:cNvGrpSpPr>
          <p:nvPr/>
        </p:nvGrpSpPr>
        <p:grpSpPr bwMode="auto">
          <a:xfrm>
            <a:off x="5972175" y="3757613"/>
            <a:ext cx="542925" cy="336550"/>
            <a:chOff x="3058" y="2951"/>
            <a:chExt cx="428" cy="264"/>
          </a:xfrm>
        </p:grpSpPr>
        <p:sp>
          <p:nvSpPr>
            <p:cNvPr id="21592" name="Oval 95">
              <a:extLst>
                <a:ext uri="{FF2B5EF4-FFF2-40B4-BE49-F238E27FC236}">
                  <a16:creationId xmlns:a16="http://schemas.microsoft.com/office/drawing/2014/main" id="{4F8690F8-07C9-4DC0-A36A-B156832B55A2}"/>
                </a:ext>
              </a:extLst>
            </p:cNvPr>
            <p:cNvSpPr>
              <a:spLocks noChangeAspect="1" noChangeArrowheads="1"/>
            </p:cNvSpPr>
            <p:nvPr/>
          </p:nvSpPr>
          <p:spPr bwMode="auto">
            <a:xfrm>
              <a:off x="3264" y="2960"/>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593" name="Text Box 96">
              <a:extLst>
                <a:ext uri="{FF2B5EF4-FFF2-40B4-BE49-F238E27FC236}">
                  <a16:creationId xmlns:a16="http://schemas.microsoft.com/office/drawing/2014/main" id="{DEE79D8C-3D8A-4976-A76C-FFB99A57B07D}"/>
                </a:ext>
              </a:extLst>
            </p:cNvPr>
            <p:cNvSpPr txBox="1">
              <a:spLocks noChangeAspect="1" noChangeArrowheads="1"/>
            </p:cNvSpPr>
            <p:nvPr/>
          </p:nvSpPr>
          <p:spPr bwMode="auto">
            <a:xfrm>
              <a:off x="3058" y="2951"/>
              <a:ext cx="428"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50000"/>
                </a:spcBef>
                <a:buFontTx/>
                <a:buNone/>
              </a:pPr>
              <a:endParaRPr lang="en-US" altLang="en-US" sz="1600" b="1"/>
            </a:p>
          </p:txBody>
        </p:sp>
      </p:grpSp>
      <p:grpSp>
        <p:nvGrpSpPr>
          <p:cNvPr id="21567" name="Group 97">
            <a:extLst>
              <a:ext uri="{FF2B5EF4-FFF2-40B4-BE49-F238E27FC236}">
                <a16:creationId xmlns:a16="http://schemas.microsoft.com/office/drawing/2014/main" id="{E338CA70-08D8-44B0-A9CF-6CFF030D2AA5}"/>
              </a:ext>
            </a:extLst>
          </p:cNvPr>
          <p:cNvGrpSpPr>
            <a:grpSpLocks noChangeAspect="1"/>
          </p:cNvGrpSpPr>
          <p:nvPr/>
        </p:nvGrpSpPr>
        <p:grpSpPr bwMode="auto">
          <a:xfrm>
            <a:off x="5614988" y="2652713"/>
            <a:ext cx="287337" cy="336550"/>
            <a:chOff x="3264" y="1559"/>
            <a:chExt cx="226" cy="264"/>
          </a:xfrm>
        </p:grpSpPr>
        <p:sp>
          <p:nvSpPr>
            <p:cNvPr id="21590" name="Oval 98">
              <a:extLst>
                <a:ext uri="{FF2B5EF4-FFF2-40B4-BE49-F238E27FC236}">
                  <a16:creationId xmlns:a16="http://schemas.microsoft.com/office/drawing/2014/main" id="{99D610C0-A50D-4ED7-8713-D02E38FDC755}"/>
                </a:ext>
              </a:extLst>
            </p:cNvPr>
            <p:cNvSpPr>
              <a:spLocks noChangeAspect="1" noChangeArrowheads="1"/>
            </p:cNvSpPr>
            <p:nvPr/>
          </p:nvSpPr>
          <p:spPr bwMode="auto">
            <a:xfrm>
              <a:off x="3264" y="1576"/>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591" name="Text Box 99">
              <a:extLst>
                <a:ext uri="{FF2B5EF4-FFF2-40B4-BE49-F238E27FC236}">
                  <a16:creationId xmlns:a16="http://schemas.microsoft.com/office/drawing/2014/main" id="{D09231ED-6A32-43AA-B328-04E401FE5FD3}"/>
                </a:ext>
              </a:extLst>
            </p:cNvPr>
            <p:cNvSpPr txBox="1">
              <a:spLocks noChangeAspect="1" noChangeArrowheads="1"/>
            </p:cNvSpPr>
            <p:nvPr/>
          </p:nvSpPr>
          <p:spPr bwMode="auto">
            <a:xfrm>
              <a:off x="3345" y="1559"/>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21568" name="Group 100">
            <a:extLst>
              <a:ext uri="{FF2B5EF4-FFF2-40B4-BE49-F238E27FC236}">
                <a16:creationId xmlns:a16="http://schemas.microsoft.com/office/drawing/2014/main" id="{BA081914-1330-4ABD-9878-621CC0B3155B}"/>
              </a:ext>
            </a:extLst>
          </p:cNvPr>
          <p:cNvGrpSpPr>
            <a:grpSpLocks noChangeAspect="1"/>
          </p:cNvGrpSpPr>
          <p:nvPr/>
        </p:nvGrpSpPr>
        <p:grpSpPr bwMode="auto">
          <a:xfrm>
            <a:off x="5337175" y="2325688"/>
            <a:ext cx="274638" cy="336550"/>
            <a:chOff x="3855" y="2096"/>
            <a:chExt cx="217" cy="264"/>
          </a:xfrm>
        </p:grpSpPr>
        <p:sp>
          <p:nvSpPr>
            <p:cNvPr id="21588" name="Oval 101">
              <a:extLst>
                <a:ext uri="{FF2B5EF4-FFF2-40B4-BE49-F238E27FC236}">
                  <a16:creationId xmlns:a16="http://schemas.microsoft.com/office/drawing/2014/main" id="{870F3C0E-76F4-4B42-A5D5-47D94CFBD8D9}"/>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589" name="Text Box 102">
              <a:extLst>
                <a:ext uri="{FF2B5EF4-FFF2-40B4-BE49-F238E27FC236}">
                  <a16:creationId xmlns:a16="http://schemas.microsoft.com/office/drawing/2014/main" id="{0A42BC2E-465E-4CAF-A222-3EF25C99B9A5}"/>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21569" name="Group 103">
            <a:extLst>
              <a:ext uri="{FF2B5EF4-FFF2-40B4-BE49-F238E27FC236}">
                <a16:creationId xmlns:a16="http://schemas.microsoft.com/office/drawing/2014/main" id="{D3462124-5C63-43A4-922E-70ACAB8A7058}"/>
              </a:ext>
            </a:extLst>
          </p:cNvPr>
          <p:cNvGrpSpPr>
            <a:grpSpLocks noChangeAspect="1"/>
          </p:cNvGrpSpPr>
          <p:nvPr/>
        </p:nvGrpSpPr>
        <p:grpSpPr bwMode="auto">
          <a:xfrm>
            <a:off x="5337175" y="5233988"/>
            <a:ext cx="274638" cy="336550"/>
            <a:chOff x="3855" y="2096"/>
            <a:chExt cx="217" cy="264"/>
          </a:xfrm>
        </p:grpSpPr>
        <p:sp>
          <p:nvSpPr>
            <p:cNvPr id="21586" name="Oval 104">
              <a:extLst>
                <a:ext uri="{FF2B5EF4-FFF2-40B4-BE49-F238E27FC236}">
                  <a16:creationId xmlns:a16="http://schemas.microsoft.com/office/drawing/2014/main" id="{1FE463C5-C6E5-4AEB-BC91-967755F67C02}"/>
                </a:ext>
              </a:extLst>
            </p:cNvPr>
            <p:cNvSpPr>
              <a:spLocks noChangeAspect="1" noChangeArrowheads="1"/>
            </p:cNvSpPr>
            <p:nvPr/>
          </p:nvSpPr>
          <p:spPr bwMode="auto">
            <a:xfrm>
              <a:off x="3855" y="2118"/>
              <a:ext cx="182" cy="182"/>
            </a:xfrm>
            <a:prstGeom prst="ellipse">
              <a:avLst/>
            </a:prstGeom>
            <a:solidFill>
              <a:srgbClr val="FFCC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587" name="Text Box 105">
              <a:extLst>
                <a:ext uri="{FF2B5EF4-FFF2-40B4-BE49-F238E27FC236}">
                  <a16:creationId xmlns:a16="http://schemas.microsoft.com/office/drawing/2014/main" id="{5BFEB17B-7103-48DA-A353-EC8DA63C4AA1}"/>
                </a:ext>
              </a:extLst>
            </p:cNvPr>
            <p:cNvSpPr txBox="1">
              <a:spLocks noChangeAspect="1" noChangeArrowheads="1"/>
            </p:cNvSpPr>
            <p:nvPr/>
          </p:nvSpPr>
          <p:spPr bwMode="auto">
            <a:xfrm>
              <a:off x="3927" y="2096"/>
              <a:ext cx="145" cy="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600" b="1"/>
            </a:p>
          </p:txBody>
        </p:sp>
      </p:grpSp>
      <p:grpSp>
        <p:nvGrpSpPr>
          <p:cNvPr id="21570" name="Group 106">
            <a:extLst>
              <a:ext uri="{FF2B5EF4-FFF2-40B4-BE49-F238E27FC236}">
                <a16:creationId xmlns:a16="http://schemas.microsoft.com/office/drawing/2014/main" id="{FD1150AC-6195-4601-B891-782EBBF6F27C}"/>
              </a:ext>
            </a:extLst>
          </p:cNvPr>
          <p:cNvGrpSpPr>
            <a:grpSpLocks noChangeAspect="1"/>
          </p:cNvGrpSpPr>
          <p:nvPr/>
        </p:nvGrpSpPr>
        <p:grpSpPr bwMode="auto">
          <a:xfrm>
            <a:off x="5241925" y="3770313"/>
            <a:ext cx="357188" cy="211137"/>
            <a:chOff x="4240" y="2392"/>
            <a:chExt cx="244" cy="144"/>
          </a:xfrm>
        </p:grpSpPr>
        <p:sp>
          <p:nvSpPr>
            <p:cNvPr id="21580" name="AutoShape 107">
              <a:extLst>
                <a:ext uri="{FF2B5EF4-FFF2-40B4-BE49-F238E27FC236}">
                  <a16:creationId xmlns:a16="http://schemas.microsoft.com/office/drawing/2014/main" id="{24E2B977-34A5-47EE-8F99-502F3222BF6A}"/>
                </a:ext>
              </a:extLst>
            </p:cNvPr>
            <p:cNvSpPr>
              <a:spLocks noChangeAspect="1" noChangeArrowheads="1"/>
            </p:cNvSpPr>
            <p:nvPr/>
          </p:nvSpPr>
          <p:spPr bwMode="auto">
            <a:xfrm>
              <a:off x="4240" y="2392"/>
              <a:ext cx="244" cy="144"/>
            </a:xfrm>
            <a:prstGeom prst="flowChartDecision">
              <a:avLst/>
            </a:prstGeom>
            <a:solidFill>
              <a:srgbClr val="99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581" name="Line 108">
              <a:extLst>
                <a:ext uri="{FF2B5EF4-FFF2-40B4-BE49-F238E27FC236}">
                  <a16:creationId xmlns:a16="http://schemas.microsoft.com/office/drawing/2014/main" id="{EBD1D7CC-ACB7-4812-A818-1A00C7052FB0}"/>
                </a:ext>
              </a:extLst>
            </p:cNvPr>
            <p:cNvSpPr>
              <a:spLocks noChangeAspect="1" noChangeShapeType="1"/>
            </p:cNvSpPr>
            <p:nvPr/>
          </p:nvSpPr>
          <p:spPr bwMode="auto">
            <a:xfrm>
              <a:off x="4300" y="2464"/>
              <a:ext cx="12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82" name="Line 109">
              <a:extLst>
                <a:ext uri="{FF2B5EF4-FFF2-40B4-BE49-F238E27FC236}">
                  <a16:creationId xmlns:a16="http://schemas.microsoft.com/office/drawing/2014/main" id="{C894CB77-EE0C-4C78-8D23-8975CBF58DA6}"/>
                </a:ext>
              </a:extLst>
            </p:cNvPr>
            <p:cNvSpPr>
              <a:spLocks noChangeAspect="1" noChangeShapeType="1"/>
            </p:cNvSpPr>
            <p:nvPr/>
          </p:nvSpPr>
          <p:spPr bwMode="auto">
            <a:xfrm flipH="1">
              <a:off x="432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83" name="Line 110">
              <a:extLst>
                <a:ext uri="{FF2B5EF4-FFF2-40B4-BE49-F238E27FC236}">
                  <a16:creationId xmlns:a16="http://schemas.microsoft.com/office/drawing/2014/main" id="{7D51E49E-9980-413E-8B17-2AEEB15AEA5F}"/>
                </a:ext>
              </a:extLst>
            </p:cNvPr>
            <p:cNvSpPr>
              <a:spLocks noChangeAspect="1" noChangeShapeType="1"/>
            </p:cNvSpPr>
            <p:nvPr/>
          </p:nvSpPr>
          <p:spPr bwMode="auto">
            <a:xfrm>
              <a:off x="4348"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84" name="Line 111">
              <a:extLst>
                <a:ext uri="{FF2B5EF4-FFF2-40B4-BE49-F238E27FC236}">
                  <a16:creationId xmlns:a16="http://schemas.microsoft.com/office/drawing/2014/main" id="{8B943B37-6137-48F5-8DF9-555D2CB47518}"/>
                </a:ext>
              </a:extLst>
            </p:cNvPr>
            <p:cNvSpPr>
              <a:spLocks noChangeAspect="1" noChangeShapeType="1"/>
            </p:cNvSpPr>
            <p:nvPr/>
          </p:nvSpPr>
          <p:spPr bwMode="auto">
            <a:xfrm>
              <a:off x="4372"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85" name="Line 112">
              <a:extLst>
                <a:ext uri="{FF2B5EF4-FFF2-40B4-BE49-F238E27FC236}">
                  <a16:creationId xmlns:a16="http://schemas.microsoft.com/office/drawing/2014/main" id="{0E789B12-CE66-4E32-B6BE-79761F30266E}"/>
                </a:ext>
              </a:extLst>
            </p:cNvPr>
            <p:cNvSpPr>
              <a:spLocks noChangeAspect="1" noChangeShapeType="1"/>
            </p:cNvSpPr>
            <p:nvPr/>
          </p:nvSpPr>
          <p:spPr bwMode="auto">
            <a:xfrm>
              <a:off x="4394" y="2444"/>
              <a:ext cx="0" cy="38"/>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27089" name="Line 113">
            <a:extLst>
              <a:ext uri="{FF2B5EF4-FFF2-40B4-BE49-F238E27FC236}">
                <a16:creationId xmlns:a16="http://schemas.microsoft.com/office/drawing/2014/main" id="{51CF4655-38A3-4F5D-9055-79E5BD666721}"/>
              </a:ext>
            </a:extLst>
          </p:cNvPr>
          <p:cNvSpPr>
            <a:spLocks noChangeShapeType="1"/>
          </p:cNvSpPr>
          <p:nvPr/>
        </p:nvSpPr>
        <p:spPr bwMode="auto">
          <a:xfrm flipV="1">
            <a:off x="3849688" y="5359400"/>
            <a:ext cx="1433512" cy="452438"/>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7090" name="Line 114">
            <a:extLst>
              <a:ext uri="{FF2B5EF4-FFF2-40B4-BE49-F238E27FC236}">
                <a16:creationId xmlns:a16="http://schemas.microsoft.com/office/drawing/2014/main" id="{AD3025EB-154B-4FFA-AF0F-B0C0B970C11A}"/>
              </a:ext>
            </a:extLst>
          </p:cNvPr>
          <p:cNvSpPr>
            <a:spLocks noChangeShapeType="1"/>
          </p:cNvSpPr>
          <p:nvPr/>
        </p:nvSpPr>
        <p:spPr bwMode="auto">
          <a:xfrm>
            <a:off x="3849688" y="1958975"/>
            <a:ext cx="1435100" cy="506413"/>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7091" name="Line 115">
            <a:extLst>
              <a:ext uri="{FF2B5EF4-FFF2-40B4-BE49-F238E27FC236}">
                <a16:creationId xmlns:a16="http://schemas.microsoft.com/office/drawing/2014/main" id="{5580EDAE-90BE-4420-A4FB-9F9E7DECB9FF}"/>
              </a:ext>
            </a:extLst>
          </p:cNvPr>
          <p:cNvSpPr>
            <a:spLocks noChangeShapeType="1"/>
          </p:cNvSpPr>
          <p:nvPr/>
        </p:nvSpPr>
        <p:spPr bwMode="auto">
          <a:xfrm flipV="1">
            <a:off x="3381375" y="2806700"/>
            <a:ext cx="2193925" cy="512763"/>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7092" name="Line 116">
            <a:extLst>
              <a:ext uri="{FF2B5EF4-FFF2-40B4-BE49-F238E27FC236}">
                <a16:creationId xmlns:a16="http://schemas.microsoft.com/office/drawing/2014/main" id="{F3081B62-BE64-4EC3-A296-A0A7249AF792}"/>
              </a:ext>
            </a:extLst>
          </p:cNvPr>
          <p:cNvSpPr>
            <a:spLocks noChangeShapeType="1"/>
          </p:cNvSpPr>
          <p:nvPr/>
        </p:nvSpPr>
        <p:spPr bwMode="auto">
          <a:xfrm flipV="1">
            <a:off x="5394325" y="5092700"/>
            <a:ext cx="333375" cy="719138"/>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7094" name="Line 118">
            <a:extLst>
              <a:ext uri="{FF2B5EF4-FFF2-40B4-BE49-F238E27FC236}">
                <a16:creationId xmlns:a16="http://schemas.microsoft.com/office/drawing/2014/main" id="{E6E2BF4C-EDA2-4C7E-BCDA-DC6D98C8A040}"/>
              </a:ext>
            </a:extLst>
          </p:cNvPr>
          <p:cNvSpPr>
            <a:spLocks noChangeShapeType="1"/>
          </p:cNvSpPr>
          <p:nvPr/>
        </p:nvSpPr>
        <p:spPr bwMode="auto">
          <a:xfrm>
            <a:off x="5702300" y="2222500"/>
            <a:ext cx="596900" cy="1511300"/>
          </a:xfrm>
          <a:prstGeom prst="line">
            <a:avLst/>
          </a:prstGeom>
          <a:noFill/>
          <a:ln w="38100">
            <a:solidFill>
              <a:srgbClr val="FF0000"/>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7095" name="Line 119">
            <a:extLst>
              <a:ext uri="{FF2B5EF4-FFF2-40B4-BE49-F238E27FC236}">
                <a16:creationId xmlns:a16="http://schemas.microsoft.com/office/drawing/2014/main" id="{B25EFA16-0E2B-4AB2-BFAE-5C8BB5B85E9E}"/>
              </a:ext>
            </a:extLst>
          </p:cNvPr>
          <p:cNvSpPr>
            <a:spLocks noChangeShapeType="1"/>
          </p:cNvSpPr>
          <p:nvPr/>
        </p:nvSpPr>
        <p:spPr bwMode="auto">
          <a:xfrm>
            <a:off x="5453063" y="1917700"/>
            <a:ext cx="261937" cy="317500"/>
          </a:xfrm>
          <a:prstGeom prst="line">
            <a:avLst/>
          </a:prstGeom>
          <a:noFill/>
          <a:ln w="381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21577" name="Group 125">
            <a:extLst>
              <a:ext uri="{FF2B5EF4-FFF2-40B4-BE49-F238E27FC236}">
                <a16:creationId xmlns:a16="http://schemas.microsoft.com/office/drawing/2014/main" id="{58DC538C-CB15-4765-AC9D-A80DB1EC538F}"/>
              </a:ext>
            </a:extLst>
          </p:cNvPr>
          <p:cNvGrpSpPr>
            <a:grpSpLocks/>
          </p:cNvGrpSpPr>
          <p:nvPr/>
        </p:nvGrpSpPr>
        <p:grpSpPr bwMode="auto">
          <a:xfrm>
            <a:off x="6484938" y="2998788"/>
            <a:ext cx="442912" cy="460375"/>
            <a:chOff x="3796" y="2871"/>
            <a:chExt cx="279" cy="297"/>
          </a:xfrm>
        </p:grpSpPr>
        <p:sp>
          <p:nvSpPr>
            <p:cNvPr id="21578" name="Rectangle 126">
              <a:extLst>
                <a:ext uri="{FF2B5EF4-FFF2-40B4-BE49-F238E27FC236}">
                  <a16:creationId xmlns:a16="http://schemas.microsoft.com/office/drawing/2014/main" id="{BD15D111-539E-487C-9CA3-FB27BD2450A8}"/>
                </a:ext>
              </a:extLst>
            </p:cNvPr>
            <p:cNvSpPr>
              <a:spLocks noChangeArrowheads="1"/>
            </p:cNvSpPr>
            <p:nvPr/>
          </p:nvSpPr>
          <p:spPr bwMode="auto">
            <a:xfrm>
              <a:off x="3796" y="2888"/>
              <a:ext cx="279" cy="280"/>
            </a:xfrm>
            <a:prstGeom prst="rect">
              <a:avLst/>
            </a:prstGeom>
            <a:solidFill>
              <a:schemeClr val="bg1"/>
            </a:solidFill>
            <a:ln w="285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endParaRPr lang="en-US" altLang="en-US" sz="1800"/>
            </a:p>
          </p:txBody>
        </p:sp>
        <p:sp>
          <p:nvSpPr>
            <p:cNvPr id="21579" name="Text Box 127">
              <a:extLst>
                <a:ext uri="{FF2B5EF4-FFF2-40B4-BE49-F238E27FC236}">
                  <a16:creationId xmlns:a16="http://schemas.microsoft.com/office/drawing/2014/main" id="{EE25F9C0-1F90-4F4C-AE5D-3545C9489A62}"/>
                </a:ext>
              </a:extLst>
            </p:cNvPr>
            <p:cNvSpPr txBox="1">
              <a:spLocks noChangeArrowheads="1"/>
            </p:cNvSpPr>
            <p:nvPr/>
          </p:nvSpPr>
          <p:spPr bwMode="auto">
            <a:xfrm>
              <a:off x="3818" y="2871"/>
              <a:ext cx="194" cy="2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t>R</a:t>
              </a:r>
            </a:p>
          </p:txBody>
        </p:sp>
      </p:gr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27090"/>
                                        </p:tgtEl>
                                        <p:attrNameLst>
                                          <p:attrName>style.visibility</p:attrName>
                                        </p:attrNameLst>
                                      </p:cBhvr>
                                      <p:to>
                                        <p:strVal val="visible"/>
                                      </p:to>
                                    </p:set>
                                    <p:animEffect transition="in" filter="dissolve">
                                      <p:cBhvr>
                                        <p:cTn id="7" dur="2000"/>
                                        <p:tgtEl>
                                          <p:spTgt spid="127090"/>
                                        </p:tgtEl>
                                      </p:cBhvr>
                                    </p:animEffect>
                                  </p:childTnLst>
                                </p:cTn>
                              </p:par>
                            </p:childTnLst>
                          </p:cTn>
                        </p:par>
                        <p:par>
                          <p:cTn id="8" fill="hold" nodeType="afterGroup">
                            <p:stCondLst>
                              <p:cond delay="2000"/>
                            </p:stCondLst>
                            <p:childTnLst>
                              <p:par>
                                <p:cTn id="9" presetID="9" presetClass="entr" presetSubtype="0" fill="hold" nodeType="afterEffect">
                                  <p:stCondLst>
                                    <p:cond delay="0"/>
                                  </p:stCondLst>
                                  <p:childTnLst>
                                    <p:set>
                                      <p:cBhvr>
                                        <p:cTn id="10" dur="1" fill="hold">
                                          <p:stCondLst>
                                            <p:cond delay="0"/>
                                          </p:stCondLst>
                                        </p:cTn>
                                        <p:tgtEl>
                                          <p:spTgt spid="127089"/>
                                        </p:tgtEl>
                                        <p:attrNameLst>
                                          <p:attrName>style.visibility</p:attrName>
                                        </p:attrNameLst>
                                      </p:cBhvr>
                                      <p:to>
                                        <p:strVal val="visible"/>
                                      </p:to>
                                    </p:set>
                                    <p:animEffect transition="in" filter="dissolve">
                                      <p:cBhvr>
                                        <p:cTn id="11" dur="2000"/>
                                        <p:tgtEl>
                                          <p:spTgt spid="127089"/>
                                        </p:tgtEl>
                                      </p:cBhvr>
                                    </p:animEffect>
                                  </p:childTnLst>
                                </p:cTn>
                              </p:par>
                            </p:childTnLst>
                          </p:cTn>
                        </p:par>
                        <p:par>
                          <p:cTn id="12" fill="hold" nodeType="afterGroup">
                            <p:stCondLst>
                              <p:cond delay="4000"/>
                            </p:stCondLst>
                            <p:childTnLst>
                              <p:par>
                                <p:cTn id="13" presetID="9" presetClass="entr" presetSubtype="0" fill="hold" nodeType="afterEffect">
                                  <p:stCondLst>
                                    <p:cond delay="0"/>
                                  </p:stCondLst>
                                  <p:childTnLst>
                                    <p:set>
                                      <p:cBhvr>
                                        <p:cTn id="14" dur="1" fill="hold">
                                          <p:stCondLst>
                                            <p:cond delay="0"/>
                                          </p:stCondLst>
                                        </p:cTn>
                                        <p:tgtEl>
                                          <p:spTgt spid="127091"/>
                                        </p:tgtEl>
                                        <p:attrNameLst>
                                          <p:attrName>style.visibility</p:attrName>
                                        </p:attrNameLst>
                                      </p:cBhvr>
                                      <p:to>
                                        <p:strVal val="visible"/>
                                      </p:to>
                                    </p:set>
                                    <p:animEffect transition="in" filter="dissolve">
                                      <p:cBhvr>
                                        <p:cTn id="15" dur="2000"/>
                                        <p:tgtEl>
                                          <p:spTgt spid="127091"/>
                                        </p:tgtEl>
                                      </p:cBhvr>
                                    </p:animEffect>
                                  </p:childTnLst>
                                </p:cTn>
                              </p:par>
                            </p:childTnLst>
                          </p:cTn>
                        </p:par>
                        <p:par>
                          <p:cTn id="16" fill="hold" nodeType="afterGroup">
                            <p:stCondLst>
                              <p:cond delay="6000"/>
                            </p:stCondLst>
                            <p:childTnLst>
                              <p:par>
                                <p:cTn id="17" presetID="9" presetClass="entr" presetSubtype="0" fill="hold" nodeType="afterEffect">
                                  <p:stCondLst>
                                    <p:cond delay="0"/>
                                  </p:stCondLst>
                                  <p:childTnLst>
                                    <p:set>
                                      <p:cBhvr>
                                        <p:cTn id="18" dur="1" fill="hold">
                                          <p:stCondLst>
                                            <p:cond delay="0"/>
                                          </p:stCondLst>
                                        </p:cTn>
                                        <p:tgtEl>
                                          <p:spTgt spid="127095"/>
                                        </p:tgtEl>
                                        <p:attrNameLst>
                                          <p:attrName>style.visibility</p:attrName>
                                        </p:attrNameLst>
                                      </p:cBhvr>
                                      <p:to>
                                        <p:strVal val="visible"/>
                                      </p:to>
                                    </p:set>
                                    <p:animEffect transition="in" filter="dissolve">
                                      <p:cBhvr>
                                        <p:cTn id="19" dur="2000"/>
                                        <p:tgtEl>
                                          <p:spTgt spid="127095"/>
                                        </p:tgtEl>
                                      </p:cBhvr>
                                    </p:animEffect>
                                  </p:childTnLst>
                                </p:cTn>
                              </p:par>
                              <p:par>
                                <p:cTn id="20" presetID="9" presetClass="entr" presetSubtype="0" fill="hold" nodeType="withEffect">
                                  <p:stCondLst>
                                    <p:cond delay="0"/>
                                  </p:stCondLst>
                                  <p:childTnLst>
                                    <p:set>
                                      <p:cBhvr>
                                        <p:cTn id="21" dur="1" fill="hold">
                                          <p:stCondLst>
                                            <p:cond delay="0"/>
                                          </p:stCondLst>
                                        </p:cTn>
                                        <p:tgtEl>
                                          <p:spTgt spid="127094"/>
                                        </p:tgtEl>
                                        <p:attrNameLst>
                                          <p:attrName>style.visibility</p:attrName>
                                        </p:attrNameLst>
                                      </p:cBhvr>
                                      <p:to>
                                        <p:strVal val="visible"/>
                                      </p:to>
                                    </p:set>
                                    <p:animEffect transition="in" filter="dissolve">
                                      <p:cBhvr>
                                        <p:cTn id="22" dur="2000"/>
                                        <p:tgtEl>
                                          <p:spTgt spid="127094"/>
                                        </p:tgtEl>
                                      </p:cBhvr>
                                    </p:animEffect>
                                  </p:childTnLst>
                                </p:cTn>
                              </p:par>
                            </p:childTnLst>
                          </p:cTn>
                        </p:par>
                        <p:par>
                          <p:cTn id="23" fill="hold" nodeType="afterGroup">
                            <p:stCondLst>
                              <p:cond delay="8000"/>
                            </p:stCondLst>
                            <p:childTnLst>
                              <p:par>
                                <p:cTn id="24" presetID="9" presetClass="entr" presetSubtype="0" fill="hold" nodeType="afterEffect">
                                  <p:stCondLst>
                                    <p:cond delay="0"/>
                                  </p:stCondLst>
                                  <p:childTnLst>
                                    <p:set>
                                      <p:cBhvr>
                                        <p:cTn id="25" dur="1" fill="hold">
                                          <p:stCondLst>
                                            <p:cond delay="0"/>
                                          </p:stCondLst>
                                        </p:cTn>
                                        <p:tgtEl>
                                          <p:spTgt spid="127092"/>
                                        </p:tgtEl>
                                        <p:attrNameLst>
                                          <p:attrName>style.visibility</p:attrName>
                                        </p:attrNameLst>
                                      </p:cBhvr>
                                      <p:to>
                                        <p:strVal val="visible"/>
                                      </p:to>
                                    </p:set>
                                    <p:animEffect transition="in" filter="dissolve">
                                      <p:cBhvr>
                                        <p:cTn id="26" dur="2000"/>
                                        <p:tgtEl>
                                          <p:spTgt spid="1270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6660</TotalTime>
  <Words>1806</Words>
  <Application>Microsoft Office PowerPoint</Application>
  <PresentationFormat>On-screen Show (4:3)</PresentationFormat>
  <Paragraphs>695</Paragraphs>
  <Slides>27</Slides>
  <Notes>27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Eurostile</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FHSAA CCA 2010 7 Man Mechanics</dc:title>
  <dc:subject>FHSAA CCA 2010 7 Man Mechanics</dc:subject>
  <dc:creator>Greg C. Kaiser, M.D.</dc:creator>
  <dc:description>Used In the Officials Conference Field Clinic June 2010</dc:description>
  <cp:lastModifiedBy>Jerry C. Barnes</cp:lastModifiedBy>
  <cp:revision>275</cp:revision>
  <cp:lastPrinted>2018-08-08T12:48:31Z</cp:lastPrinted>
  <dcterms:created xsi:type="dcterms:W3CDTF">2006-04-29T03:35:14Z</dcterms:created>
  <dcterms:modified xsi:type="dcterms:W3CDTF">2023-08-01T18:30:37Z</dcterms:modified>
  <cp:category>West Coast Officials Association - Tampa</cp:category>
</cp:coreProperties>
</file>